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72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555" autoAdjust="0"/>
    <p:restoredTop sz="94660"/>
  </p:normalViewPr>
  <p:slideViewPr>
    <p:cSldViewPr>
      <p:cViewPr>
        <p:scale>
          <a:sx n="81" d="100"/>
          <a:sy n="81" d="100"/>
        </p:scale>
        <p:origin x="-100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EC0309-E9F0-4224-8EB5-3CA991641C68}" type="doc">
      <dgm:prSet loTypeId="urn:microsoft.com/office/officeart/2008/layout/VerticalCurvedList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025EA603-1E02-430A-93D5-2C43C3ABF5DD}">
      <dgm:prSet phldrT="[Текст]" custT="1"/>
      <dgm:spPr/>
      <dgm:t>
        <a:bodyPr/>
        <a:lstStyle/>
        <a:p>
          <a:r>
            <a:rPr lang="ru-RU" sz="4000" dirty="0" smtClean="0">
              <a:latin typeface="Times New Roman" pitchFamily="18" charset="0"/>
              <a:cs typeface="Times New Roman" pitchFamily="18" charset="0"/>
            </a:rPr>
            <a:t>Коммерческие банки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6133B4F4-8675-4811-BC0E-7F1076D99877}" type="parTrans" cxnId="{9D187A77-30F5-452C-B6FF-8A93C814C936}">
      <dgm:prSet/>
      <dgm:spPr/>
      <dgm:t>
        <a:bodyPr/>
        <a:lstStyle/>
        <a:p>
          <a:endParaRPr lang="ru-RU"/>
        </a:p>
      </dgm:t>
    </dgm:pt>
    <dgm:pt modelId="{BA5313E5-DFEC-4C22-9A3D-9F853FC63C0E}" type="sibTrans" cxnId="{9D187A77-30F5-452C-B6FF-8A93C814C936}">
      <dgm:prSet/>
      <dgm:spPr/>
      <dgm:t>
        <a:bodyPr/>
        <a:lstStyle/>
        <a:p>
          <a:endParaRPr lang="ru-RU"/>
        </a:p>
      </dgm:t>
    </dgm:pt>
    <dgm:pt modelId="{276E7DC0-5AC4-4089-86CF-0ED3F0822AB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4000" dirty="0" smtClean="0">
              <a:latin typeface="Times New Roman" pitchFamily="18" charset="0"/>
              <a:cs typeface="Times New Roman" pitchFamily="18" charset="0"/>
            </a:rPr>
            <a:t>Центральные банки других стран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EBA640C3-86A0-4C1D-928C-C07889C793C0}" type="parTrans" cxnId="{7F924185-2F49-40BC-8516-7FACC9C0B60A}">
      <dgm:prSet/>
      <dgm:spPr/>
      <dgm:t>
        <a:bodyPr/>
        <a:lstStyle/>
        <a:p>
          <a:endParaRPr lang="ru-RU"/>
        </a:p>
      </dgm:t>
    </dgm:pt>
    <dgm:pt modelId="{80BDBA4A-3EAC-4D54-96C2-447C03DD4589}" type="sibTrans" cxnId="{7F924185-2F49-40BC-8516-7FACC9C0B60A}">
      <dgm:prSet/>
      <dgm:spPr/>
      <dgm:t>
        <a:bodyPr/>
        <a:lstStyle/>
        <a:p>
          <a:endParaRPr lang="ru-RU"/>
        </a:p>
      </dgm:t>
    </dgm:pt>
    <dgm:pt modelId="{D2C73316-A00A-480C-BD6C-2AB4DA37C064}">
      <dgm:prSet phldrT="[Текст]" custT="1"/>
      <dgm:spPr/>
      <dgm:t>
        <a:bodyPr/>
        <a:lstStyle/>
        <a:p>
          <a:r>
            <a:rPr lang="ru-RU" sz="4000" dirty="0" smtClean="0">
              <a:latin typeface="Times New Roman" pitchFamily="18" charset="0"/>
              <a:cs typeface="Times New Roman" pitchFamily="18" charset="0"/>
            </a:rPr>
            <a:t>Правительство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3BC04243-BA33-43DF-BAA4-9128035B4CF2}" type="parTrans" cxnId="{E864D6F5-60C8-4CBA-A902-2DBCBBD174A0}">
      <dgm:prSet/>
      <dgm:spPr/>
      <dgm:t>
        <a:bodyPr/>
        <a:lstStyle/>
        <a:p>
          <a:endParaRPr lang="ru-RU"/>
        </a:p>
      </dgm:t>
    </dgm:pt>
    <dgm:pt modelId="{EC0FEFDE-B99C-49FF-9174-376F62D1F055}" type="sibTrans" cxnId="{E864D6F5-60C8-4CBA-A902-2DBCBBD174A0}">
      <dgm:prSet/>
      <dgm:spPr/>
      <dgm:t>
        <a:bodyPr/>
        <a:lstStyle/>
        <a:p>
          <a:endParaRPr lang="ru-RU"/>
        </a:p>
      </dgm:t>
    </dgm:pt>
    <dgm:pt modelId="{2CEFE01E-8FF9-4FBC-A431-056D63E24CF9}" type="pres">
      <dgm:prSet presAssocID="{18EC0309-E9F0-4224-8EB5-3CA991641C6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B69E856-1E34-413D-A9ED-89A522CBB9BC}" type="pres">
      <dgm:prSet presAssocID="{18EC0309-E9F0-4224-8EB5-3CA991641C68}" presName="Name1" presStyleCnt="0"/>
      <dgm:spPr/>
    </dgm:pt>
    <dgm:pt modelId="{3595CE21-880E-4F82-AB19-D0FA52802817}" type="pres">
      <dgm:prSet presAssocID="{18EC0309-E9F0-4224-8EB5-3CA991641C68}" presName="cycle" presStyleCnt="0"/>
      <dgm:spPr/>
    </dgm:pt>
    <dgm:pt modelId="{0103B3F5-4B9E-4274-9AA3-5B6E9DBF3111}" type="pres">
      <dgm:prSet presAssocID="{18EC0309-E9F0-4224-8EB5-3CA991641C68}" presName="srcNode" presStyleLbl="node1" presStyleIdx="0" presStyleCnt="3"/>
      <dgm:spPr/>
    </dgm:pt>
    <dgm:pt modelId="{88A38B03-5512-4E11-9E3F-2936236ECD70}" type="pres">
      <dgm:prSet presAssocID="{18EC0309-E9F0-4224-8EB5-3CA991641C68}" presName="conn" presStyleLbl="parChTrans1D2" presStyleIdx="0" presStyleCnt="1"/>
      <dgm:spPr/>
      <dgm:t>
        <a:bodyPr/>
        <a:lstStyle/>
        <a:p>
          <a:endParaRPr lang="ru-RU"/>
        </a:p>
      </dgm:t>
    </dgm:pt>
    <dgm:pt modelId="{8EC9A29A-5650-435D-BCD9-A6E549E50A7E}" type="pres">
      <dgm:prSet presAssocID="{18EC0309-E9F0-4224-8EB5-3CA991641C68}" presName="extraNode" presStyleLbl="node1" presStyleIdx="0" presStyleCnt="3"/>
      <dgm:spPr/>
    </dgm:pt>
    <dgm:pt modelId="{634202D0-CFAD-4133-870E-D5F33D6DCAAF}" type="pres">
      <dgm:prSet presAssocID="{18EC0309-E9F0-4224-8EB5-3CA991641C68}" presName="dstNode" presStyleLbl="node1" presStyleIdx="0" presStyleCnt="3"/>
      <dgm:spPr/>
    </dgm:pt>
    <dgm:pt modelId="{B30DB6FE-FA72-439A-9752-B925A1A4DE9E}" type="pres">
      <dgm:prSet presAssocID="{025EA603-1E02-430A-93D5-2C43C3ABF5DD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12089-EE90-47E2-BDD7-81F535606D41}" type="pres">
      <dgm:prSet presAssocID="{025EA603-1E02-430A-93D5-2C43C3ABF5DD}" presName="accent_1" presStyleCnt="0"/>
      <dgm:spPr/>
    </dgm:pt>
    <dgm:pt modelId="{15546025-D6F6-4942-BBC1-466B599BD74A}" type="pres">
      <dgm:prSet presAssocID="{025EA603-1E02-430A-93D5-2C43C3ABF5DD}" presName="accentRepeatNode" presStyleLbl="solidFgAcc1" presStyleIdx="0" presStyleCnt="3"/>
      <dgm:spPr/>
    </dgm:pt>
    <dgm:pt modelId="{063BD975-5F10-4405-9E0B-009707940BF5}" type="pres">
      <dgm:prSet presAssocID="{276E7DC0-5AC4-4089-86CF-0ED3F0822AB8}" presName="text_2" presStyleLbl="node1" presStyleIdx="1" presStyleCnt="3" custScaleY="1108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4994AB-ED9C-45A9-93CE-6D7D59CCD108}" type="pres">
      <dgm:prSet presAssocID="{276E7DC0-5AC4-4089-86CF-0ED3F0822AB8}" presName="accent_2" presStyleCnt="0"/>
      <dgm:spPr/>
    </dgm:pt>
    <dgm:pt modelId="{27B649AB-0BD7-44DF-AFE5-9ADF96BD7E66}" type="pres">
      <dgm:prSet presAssocID="{276E7DC0-5AC4-4089-86CF-0ED3F0822AB8}" presName="accentRepeatNode" presStyleLbl="solidFgAcc1" presStyleIdx="1" presStyleCnt="3"/>
      <dgm:spPr/>
    </dgm:pt>
    <dgm:pt modelId="{D91F8F4E-8683-48ED-BB59-B26A949D2654}" type="pres">
      <dgm:prSet presAssocID="{D2C73316-A00A-480C-BD6C-2AB4DA37C064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ABE3BB-BCCC-4A21-AA87-099ABC32E8BB}" type="pres">
      <dgm:prSet presAssocID="{D2C73316-A00A-480C-BD6C-2AB4DA37C064}" presName="accent_3" presStyleCnt="0"/>
      <dgm:spPr/>
    </dgm:pt>
    <dgm:pt modelId="{02D5B5B0-95A4-41EE-8A04-861F5B6F348F}" type="pres">
      <dgm:prSet presAssocID="{D2C73316-A00A-480C-BD6C-2AB4DA37C064}" presName="accentRepeatNode" presStyleLbl="solidFgAcc1" presStyleIdx="2" presStyleCnt="3"/>
      <dgm:spPr/>
    </dgm:pt>
  </dgm:ptLst>
  <dgm:cxnLst>
    <dgm:cxn modelId="{E864D6F5-60C8-4CBA-A902-2DBCBBD174A0}" srcId="{18EC0309-E9F0-4224-8EB5-3CA991641C68}" destId="{D2C73316-A00A-480C-BD6C-2AB4DA37C064}" srcOrd="2" destOrd="0" parTransId="{3BC04243-BA33-43DF-BAA4-9128035B4CF2}" sibTransId="{EC0FEFDE-B99C-49FF-9174-376F62D1F055}"/>
    <dgm:cxn modelId="{4467B1A1-63EF-4D24-98E8-685D615A7EF7}" type="presOf" srcId="{276E7DC0-5AC4-4089-86CF-0ED3F0822AB8}" destId="{063BD975-5F10-4405-9E0B-009707940BF5}" srcOrd="0" destOrd="0" presId="urn:microsoft.com/office/officeart/2008/layout/VerticalCurvedList"/>
    <dgm:cxn modelId="{393EBA14-D86F-4CD8-9BA0-F19380B7629F}" type="presOf" srcId="{18EC0309-E9F0-4224-8EB5-3CA991641C68}" destId="{2CEFE01E-8FF9-4FBC-A431-056D63E24CF9}" srcOrd="0" destOrd="0" presId="urn:microsoft.com/office/officeart/2008/layout/VerticalCurvedList"/>
    <dgm:cxn modelId="{464307A1-8127-45F0-9861-88BC2DECDC66}" type="presOf" srcId="{BA5313E5-DFEC-4C22-9A3D-9F853FC63C0E}" destId="{88A38B03-5512-4E11-9E3F-2936236ECD70}" srcOrd="0" destOrd="0" presId="urn:microsoft.com/office/officeart/2008/layout/VerticalCurvedList"/>
    <dgm:cxn modelId="{7F924185-2F49-40BC-8516-7FACC9C0B60A}" srcId="{18EC0309-E9F0-4224-8EB5-3CA991641C68}" destId="{276E7DC0-5AC4-4089-86CF-0ED3F0822AB8}" srcOrd="1" destOrd="0" parTransId="{EBA640C3-86A0-4C1D-928C-C07889C793C0}" sibTransId="{80BDBA4A-3EAC-4D54-96C2-447C03DD4589}"/>
    <dgm:cxn modelId="{9D187A77-30F5-452C-B6FF-8A93C814C936}" srcId="{18EC0309-E9F0-4224-8EB5-3CA991641C68}" destId="{025EA603-1E02-430A-93D5-2C43C3ABF5DD}" srcOrd="0" destOrd="0" parTransId="{6133B4F4-8675-4811-BC0E-7F1076D99877}" sibTransId="{BA5313E5-DFEC-4C22-9A3D-9F853FC63C0E}"/>
    <dgm:cxn modelId="{827DA3E6-D0A2-4C2B-AD6A-6820399F4DC6}" type="presOf" srcId="{D2C73316-A00A-480C-BD6C-2AB4DA37C064}" destId="{D91F8F4E-8683-48ED-BB59-B26A949D2654}" srcOrd="0" destOrd="0" presId="urn:microsoft.com/office/officeart/2008/layout/VerticalCurvedList"/>
    <dgm:cxn modelId="{413AB6A5-A663-427A-8426-450071C1DEC0}" type="presOf" srcId="{025EA603-1E02-430A-93D5-2C43C3ABF5DD}" destId="{B30DB6FE-FA72-439A-9752-B925A1A4DE9E}" srcOrd="0" destOrd="0" presId="urn:microsoft.com/office/officeart/2008/layout/VerticalCurvedList"/>
    <dgm:cxn modelId="{69603168-FA55-4407-8A2D-6A6188E15401}" type="presParOf" srcId="{2CEFE01E-8FF9-4FBC-A431-056D63E24CF9}" destId="{4B69E856-1E34-413D-A9ED-89A522CBB9BC}" srcOrd="0" destOrd="0" presId="urn:microsoft.com/office/officeart/2008/layout/VerticalCurvedList"/>
    <dgm:cxn modelId="{56551616-7A71-4B11-824B-8E6CC92A2D32}" type="presParOf" srcId="{4B69E856-1E34-413D-A9ED-89A522CBB9BC}" destId="{3595CE21-880E-4F82-AB19-D0FA52802817}" srcOrd="0" destOrd="0" presId="urn:microsoft.com/office/officeart/2008/layout/VerticalCurvedList"/>
    <dgm:cxn modelId="{356D4940-14DB-4A81-A4B6-D94913160461}" type="presParOf" srcId="{3595CE21-880E-4F82-AB19-D0FA52802817}" destId="{0103B3F5-4B9E-4274-9AA3-5B6E9DBF3111}" srcOrd="0" destOrd="0" presId="urn:microsoft.com/office/officeart/2008/layout/VerticalCurvedList"/>
    <dgm:cxn modelId="{1769FEE6-DA95-4120-BD03-09A96E1FB41B}" type="presParOf" srcId="{3595CE21-880E-4F82-AB19-D0FA52802817}" destId="{88A38B03-5512-4E11-9E3F-2936236ECD70}" srcOrd="1" destOrd="0" presId="urn:microsoft.com/office/officeart/2008/layout/VerticalCurvedList"/>
    <dgm:cxn modelId="{C9EB4484-DB5C-4175-96D4-0E3D5DAA563D}" type="presParOf" srcId="{3595CE21-880E-4F82-AB19-D0FA52802817}" destId="{8EC9A29A-5650-435D-BCD9-A6E549E50A7E}" srcOrd="2" destOrd="0" presId="urn:microsoft.com/office/officeart/2008/layout/VerticalCurvedList"/>
    <dgm:cxn modelId="{E9FB0F30-B007-49B3-B327-C6716791CE81}" type="presParOf" srcId="{3595CE21-880E-4F82-AB19-D0FA52802817}" destId="{634202D0-CFAD-4133-870E-D5F33D6DCAAF}" srcOrd="3" destOrd="0" presId="urn:microsoft.com/office/officeart/2008/layout/VerticalCurvedList"/>
    <dgm:cxn modelId="{93E9F628-512B-4840-A9AB-C4135195E04C}" type="presParOf" srcId="{4B69E856-1E34-413D-A9ED-89A522CBB9BC}" destId="{B30DB6FE-FA72-439A-9752-B925A1A4DE9E}" srcOrd="1" destOrd="0" presId="urn:microsoft.com/office/officeart/2008/layout/VerticalCurvedList"/>
    <dgm:cxn modelId="{34F2ABB4-F440-4343-A587-D03CE5F5106A}" type="presParOf" srcId="{4B69E856-1E34-413D-A9ED-89A522CBB9BC}" destId="{C1812089-EE90-47E2-BDD7-81F535606D41}" srcOrd="2" destOrd="0" presId="urn:microsoft.com/office/officeart/2008/layout/VerticalCurvedList"/>
    <dgm:cxn modelId="{0AB61381-BD0F-4A23-959E-CDB881BE6BDC}" type="presParOf" srcId="{C1812089-EE90-47E2-BDD7-81F535606D41}" destId="{15546025-D6F6-4942-BBC1-466B599BD74A}" srcOrd="0" destOrd="0" presId="urn:microsoft.com/office/officeart/2008/layout/VerticalCurvedList"/>
    <dgm:cxn modelId="{53604C2D-7DD7-4A2C-9A68-575A574D55A5}" type="presParOf" srcId="{4B69E856-1E34-413D-A9ED-89A522CBB9BC}" destId="{063BD975-5F10-4405-9E0B-009707940BF5}" srcOrd="3" destOrd="0" presId="urn:microsoft.com/office/officeart/2008/layout/VerticalCurvedList"/>
    <dgm:cxn modelId="{AA361D01-0849-4354-BEA5-0F275D9D7C5E}" type="presParOf" srcId="{4B69E856-1E34-413D-A9ED-89A522CBB9BC}" destId="{7D4994AB-ED9C-45A9-93CE-6D7D59CCD108}" srcOrd="4" destOrd="0" presId="urn:microsoft.com/office/officeart/2008/layout/VerticalCurvedList"/>
    <dgm:cxn modelId="{EDA2F547-597A-4F24-84C2-E0917A6A9A8C}" type="presParOf" srcId="{7D4994AB-ED9C-45A9-93CE-6D7D59CCD108}" destId="{27B649AB-0BD7-44DF-AFE5-9ADF96BD7E66}" srcOrd="0" destOrd="0" presId="urn:microsoft.com/office/officeart/2008/layout/VerticalCurvedList"/>
    <dgm:cxn modelId="{B7656BE4-A7C4-497F-9631-B95C6C5D1B0E}" type="presParOf" srcId="{4B69E856-1E34-413D-A9ED-89A522CBB9BC}" destId="{D91F8F4E-8683-48ED-BB59-B26A949D2654}" srcOrd="5" destOrd="0" presId="urn:microsoft.com/office/officeart/2008/layout/VerticalCurvedList"/>
    <dgm:cxn modelId="{2A05762F-26A5-44B5-9DEC-E566B488E35A}" type="presParOf" srcId="{4B69E856-1E34-413D-A9ED-89A522CBB9BC}" destId="{7CABE3BB-BCCC-4A21-AA87-099ABC32E8BB}" srcOrd="6" destOrd="0" presId="urn:microsoft.com/office/officeart/2008/layout/VerticalCurvedList"/>
    <dgm:cxn modelId="{0FF5721D-9BDB-4ACD-A13D-ED32843D20DD}" type="presParOf" srcId="{7CABE3BB-BCCC-4A21-AA87-099ABC32E8BB}" destId="{02D5B5B0-95A4-41EE-8A04-861F5B6F348F}" srcOrd="0" destOrd="0" presId="urn:microsoft.com/office/officeart/2008/layout/VerticalCurvedList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A83659-185F-4CFE-B402-B711AE902BCC}" type="doc">
      <dgm:prSet loTypeId="urn:microsoft.com/office/officeart/2008/layout/PictureAccentList" loCatId="list" qsTypeId="urn:microsoft.com/office/officeart/2005/8/quickstyle/simple3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CCF3305B-54E4-4A13-95D7-43C4C3C866C3}">
      <dgm:prSet phldrT="[Текст]"/>
      <dgm:spPr/>
      <dgm:t>
        <a:bodyPr/>
        <a:lstStyle/>
        <a:p>
          <a:pPr algn="ctr"/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Функции Банка Англии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8DDA95FE-CD2F-4E4F-947D-A1D0B1B0F4C3}" type="parTrans" cxnId="{439A302F-1B9B-48CD-9453-EABEA6DA4D7A}">
      <dgm:prSet/>
      <dgm:spPr/>
      <dgm:t>
        <a:bodyPr/>
        <a:lstStyle/>
        <a:p>
          <a:endParaRPr lang="ru-RU"/>
        </a:p>
      </dgm:t>
    </dgm:pt>
    <dgm:pt modelId="{0088A351-4FC7-41A3-9926-FFB1983017B8}" type="sibTrans" cxnId="{439A302F-1B9B-48CD-9453-EABEA6DA4D7A}">
      <dgm:prSet/>
      <dgm:spPr/>
      <dgm:t>
        <a:bodyPr/>
        <a:lstStyle/>
        <a:p>
          <a:endParaRPr lang="ru-RU"/>
        </a:p>
      </dgm:t>
    </dgm:pt>
    <dgm:pt modelId="{F47DE9B5-F75B-4D16-AB22-10EDACB74159}">
      <dgm:prSet phldrT="[Текст]" custT="1"/>
      <dgm:spPr/>
      <dgm:t>
        <a:bodyPr/>
        <a:lstStyle/>
        <a:p>
          <a:pPr algn="l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Служит банком для коммерческих банков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0D0371EB-B5FC-48AF-83E7-03AB306FDE84}" type="parTrans" cxnId="{064A3E10-EE98-41CC-871A-FEF721687619}">
      <dgm:prSet/>
      <dgm:spPr/>
      <dgm:t>
        <a:bodyPr/>
        <a:lstStyle/>
        <a:p>
          <a:endParaRPr lang="ru-RU"/>
        </a:p>
      </dgm:t>
    </dgm:pt>
    <dgm:pt modelId="{8D40BA4E-34A1-49EA-90E5-F9FEDA14B8FF}" type="sibTrans" cxnId="{064A3E10-EE98-41CC-871A-FEF721687619}">
      <dgm:prSet/>
      <dgm:spPr/>
      <dgm:t>
        <a:bodyPr/>
        <a:lstStyle/>
        <a:p>
          <a:endParaRPr lang="ru-RU"/>
        </a:p>
      </dgm:t>
    </dgm:pt>
    <dgm:pt modelId="{987CCDF8-1977-4972-A8C1-35466899D1C0}">
      <dgm:prSet phldrT="[Текст]" custT="1"/>
      <dgm:spPr/>
      <dgm:t>
        <a:bodyPr/>
        <a:lstStyle/>
        <a:p>
          <a:pPr algn="l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Служит банком для других центральных банков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ED8C28E-38E2-43AC-A8CC-246059D22438}" type="parTrans" cxnId="{3D3ABDDE-C66E-43AA-80CF-6087D478EDAC}">
      <dgm:prSet/>
      <dgm:spPr/>
      <dgm:t>
        <a:bodyPr/>
        <a:lstStyle/>
        <a:p>
          <a:endParaRPr lang="ru-RU"/>
        </a:p>
      </dgm:t>
    </dgm:pt>
    <dgm:pt modelId="{F7D42543-5E4A-4616-80C8-B8E95A5C0EA0}" type="sibTrans" cxnId="{3D3ABDDE-C66E-43AA-80CF-6087D478EDAC}">
      <dgm:prSet/>
      <dgm:spPr/>
      <dgm:t>
        <a:bodyPr/>
        <a:lstStyle/>
        <a:p>
          <a:endParaRPr lang="ru-RU"/>
        </a:p>
      </dgm:t>
    </dgm:pt>
    <dgm:pt modelId="{E8CDD306-C14A-428C-89C9-D955CB7CAAA3}">
      <dgm:prSet custT="1"/>
      <dgm:spPr/>
      <dgm:t>
        <a:bodyPr/>
        <a:lstStyle/>
        <a:p>
          <a:pPr algn="l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Служит банком для правительства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D1712154-F642-4488-99AF-C8744030502A}" type="parTrans" cxnId="{8404BE5A-F02B-4822-8E9A-B067B23B93CE}">
      <dgm:prSet/>
      <dgm:spPr/>
      <dgm:t>
        <a:bodyPr/>
        <a:lstStyle/>
        <a:p>
          <a:endParaRPr lang="ru-RU"/>
        </a:p>
      </dgm:t>
    </dgm:pt>
    <dgm:pt modelId="{E079A6A7-F472-4A46-B330-F2F9708EA579}" type="sibTrans" cxnId="{8404BE5A-F02B-4822-8E9A-B067B23B93CE}">
      <dgm:prSet/>
      <dgm:spPr/>
      <dgm:t>
        <a:bodyPr/>
        <a:lstStyle/>
        <a:p>
          <a:endParaRPr lang="ru-RU"/>
        </a:p>
      </dgm:t>
    </dgm:pt>
    <dgm:pt modelId="{10B7D056-ACDF-4883-8E93-9C617750E0AD}">
      <dgm:prSet custT="1"/>
      <dgm:spPr/>
      <dgm:t>
        <a:bodyPr/>
        <a:lstStyle/>
        <a:p>
          <a:pPr algn="l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Осуществляет монетарную политику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9848054-66FC-42B0-B874-33B9BFBFA973}" type="parTrans" cxnId="{3934CF66-CEE2-4F36-B3C8-A0612513C897}">
      <dgm:prSet/>
      <dgm:spPr/>
      <dgm:t>
        <a:bodyPr/>
        <a:lstStyle/>
        <a:p>
          <a:endParaRPr lang="ru-RU"/>
        </a:p>
      </dgm:t>
    </dgm:pt>
    <dgm:pt modelId="{500888E5-4022-4062-BECF-6D8BBA091446}" type="sibTrans" cxnId="{3934CF66-CEE2-4F36-B3C8-A0612513C897}">
      <dgm:prSet/>
      <dgm:spPr/>
      <dgm:t>
        <a:bodyPr/>
        <a:lstStyle/>
        <a:p>
          <a:endParaRPr lang="ru-RU"/>
        </a:p>
      </dgm:t>
    </dgm:pt>
    <dgm:pt modelId="{B38B95D8-7886-417E-BC89-C7D80A3B6EE5}">
      <dgm:prSet custT="1"/>
      <dgm:spPr/>
      <dgm:t>
        <a:bodyPr/>
        <a:lstStyle/>
        <a:p>
          <a:pPr algn="l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Осуществляет эмиссию банкнот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5723E03-102E-4B7C-A11A-AECCD74C854D}" type="parTrans" cxnId="{EEA7414F-97FE-44F6-A119-B0860F13B24E}">
      <dgm:prSet/>
      <dgm:spPr/>
      <dgm:t>
        <a:bodyPr/>
        <a:lstStyle/>
        <a:p>
          <a:endParaRPr lang="ru-RU"/>
        </a:p>
      </dgm:t>
    </dgm:pt>
    <dgm:pt modelId="{F7A138EE-5B08-4CF7-96C9-2225CBA3AF96}" type="sibTrans" cxnId="{EEA7414F-97FE-44F6-A119-B0860F13B24E}">
      <dgm:prSet/>
      <dgm:spPr/>
      <dgm:t>
        <a:bodyPr/>
        <a:lstStyle/>
        <a:p>
          <a:endParaRPr lang="ru-RU"/>
        </a:p>
      </dgm:t>
    </dgm:pt>
    <dgm:pt modelId="{35859F09-7D57-46E0-9DA3-2BAB8C3027F3}">
      <dgm:prSet custT="1"/>
      <dgm:spPr/>
      <dgm:t>
        <a:bodyPr/>
        <a:lstStyle/>
        <a:p>
          <a:pPr algn="l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Осуществляет валютные операции и контроль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1C53BECA-CB8C-4160-97E6-C431A582B63F}" type="parTrans" cxnId="{57F9B318-2B46-4D25-BE50-4FE0E205E892}">
      <dgm:prSet/>
      <dgm:spPr/>
      <dgm:t>
        <a:bodyPr/>
        <a:lstStyle/>
        <a:p>
          <a:endParaRPr lang="ru-RU"/>
        </a:p>
      </dgm:t>
    </dgm:pt>
    <dgm:pt modelId="{A6F47F2F-4A24-4BFC-8C7B-BA6212249C10}" type="sibTrans" cxnId="{57F9B318-2B46-4D25-BE50-4FE0E205E892}">
      <dgm:prSet/>
      <dgm:spPr/>
      <dgm:t>
        <a:bodyPr/>
        <a:lstStyle/>
        <a:p>
          <a:endParaRPr lang="ru-RU"/>
        </a:p>
      </dgm:t>
    </dgm:pt>
    <dgm:pt modelId="{0A91ECD7-57FA-4AD0-90E8-8F2727CA4922}">
      <dgm:prSet custT="1"/>
      <dgm:spPr/>
      <dgm:t>
        <a:bodyPr/>
        <a:lstStyle/>
        <a:p>
          <a:pPr algn="l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Осуществляет надзор за банковской системой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F2A1E03-9C6E-4F08-B98A-90CA77F1161A}" type="parTrans" cxnId="{F1B88848-633F-44A7-BE7C-51945E5082E6}">
      <dgm:prSet/>
      <dgm:spPr/>
      <dgm:t>
        <a:bodyPr/>
        <a:lstStyle/>
        <a:p>
          <a:endParaRPr lang="ru-RU"/>
        </a:p>
      </dgm:t>
    </dgm:pt>
    <dgm:pt modelId="{F0C2F183-0CC8-4127-B1E8-8D6052C9A04B}" type="sibTrans" cxnId="{F1B88848-633F-44A7-BE7C-51945E5082E6}">
      <dgm:prSet/>
      <dgm:spPr/>
      <dgm:t>
        <a:bodyPr/>
        <a:lstStyle/>
        <a:p>
          <a:endParaRPr lang="ru-RU"/>
        </a:p>
      </dgm:t>
    </dgm:pt>
    <dgm:pt modelId="{43A3663A-C75E-44AB-9B46-EAA52CAE2DEF}" type="pres">
      <dgm:prSet presAssocID="{E3A83659-185F-4CFE-B402-B711AE902BCC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BF4E3EC-F3E7-49BF-8430-70E3F3F629D1}" type="pres">
      <dgm:prSet presAssocID="{CCF3305B-54E4-4A13-95D7-43C4C3C866C3}" presName="root" presStyleCnt="0">
        <dgm:presLayoutVars>
          <dgm:chMax/>
          <dgm:chPref val="4"/>
        </dgm:presLayoutVars>
      </dgm:prSet>
      <dgm:spPr/>
    </dgm:pt>
    <dgm:pt modelId="{1A380BA2-70FB-4B49-852B-03F9BF32F139}" type="pres">
      <dgm:prSet presAssocID="{CCF3305B-54E4-4A13-95D7-43C4C3C866C3}" presName="rootComposite" presStyleCnt="0">
        <dgm:presLayoutVars/>
      </dgm:prSet>
      <dgm:spPr/>
    </dgm:pt>
    <dgm:pt modelId="{C5CBF604-B2FC-404D-8277-D3DB92BC1562}" type="pres">
      <dgm:prSet presAssocID="{CCF3305B-54E4-4A13-95D7-43C4C3C866C3}" presName="rootText" presStyleLbl="node0" presStyleIdx="0" presStyleCnt="1" custScaleX="206223" custScaleY="118082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6C6008A7-5AB8-4B95-8AEB-8C32EEC5F2C8}" type="pres">
      <dgm:prSet presAssocID="{CCF3305B-54E4-4A13-95D7-43C4C3C866C3}" presName="childShape" presStyleCnt="0">
        <dgm:presLayoutVars>
          <dgm:chMax val="0"/>
          <dgm:chPref val="0"/>
        </dgm:presLayoutVars>
      </dgm:prSet>
      <dgm:spPr/>
    </dgm:pt>
    <dgm:pt modelId="{F650F770-8763-4C0C-B501-8220CE11AD41}" type="pres">
      <dgm:prSet presAssocID="{F47DE9B5-F75B-4D16-AB22-10EDACB74159}" presName="childComposite" presStyleCnt="0">
        <dgm:presLayoutVars>
          <dgm:chMax val="0"/>
          <dgm:chPref val="0"/>
        </dgm:presLayoutVars>
      </dgm:prSet>
      <dgm:spPr/>
    </dgm:pt>
    <dgm:pt modelId="{44C55B88-7ED8-44E7-934F-A306DAE37A9C}" type="pres">
      <dgm:prSet presAssocID="{F47DE9B5-F75B-4D16-AB22-10EDACB74159}" presName="Image" presStyleLbl="node1" presStyleIdx="0" presStyleCnt="7" custLinFactX="-100000" custLinFactNeighborX="-157047" custLinFactNeighborY="-2762"/>
      <dgm:spPr/>
    </dgm:pt>
    <dgm:pt modelId="{786BF694-18BC-49F5-A392-B569CDB03A63}" type="pres">
      <dgm:prSet presAssocID="{F47DE9B5-F75B-4D16-AB22-10EDACB74159}" presName="childText" presStyleLbl="lnNode1" presStyleIdx="0" presStyleCnt="7" custScaleX="207346" custScaleY="844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31AA2D-2ECE-4A10-912F-211603327FEE}" type="pres">
      <dgm:prSet presAssocID="{987CCDF8-1977-4972-A8C1-35466899D1C0}" presName="childComposite" presStyleCnt="0">
        <dgm:presLayoutVars>
          <dgm:chMax val="0"/>
          <dgm:chPref val="0"/>
        </dgm:presLayoutVars>
      </dgm:prSet>
      <dgm:spPr/>
    </dgm:pt>
    <dgm:pt modelId="{511035E5-8D6C-4DCE-9E03-029F49590F84}" type="pres">
      <dgm:prSet presAssocID="{987CCDF8-1977-4972-A8C1-35466899D1C0}" presName="Image" presStyleLbl="node1" presStyleIdx="1" presStyleCnt="7" custLinFactX="-100000" custLinFactNeighborX="-156199" custLinFactNeighborY="1319"/>
      <dgm:spPr/>
    </dgm:pt>
    <dgm:pt modelId="{B3CA2552-0BBD-4245-A9AE-9F2FCA6944A9}" type="pres">
      <dgm:prSet presAssocID="{987CCDF8-1977-4972-A8C1-35466899D1C0}" presName="childText" presStyleLbl="lnNode1" presStyleIdx="1" presStyleCnt="7" custScaleX="2077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20A0C1-6BEF-451C-9B35-B356609823FB}" type="pres">
      <dgm:prSet presAssocID="{E8CDD306-C14A-428C-89C9-D955CB7CAAA3}" presName="childComposite" presStyleCnt="0">
        <dgm:presLayoutVars>
          <dgm:chMax val="0"/>
          <dgm:chPref val="0"/>
        </dgm:presLayoutVars>
      </dgm:prSet>
      <dgm:spPr/>
    </dgm:pt>
    <dgm:pt modelId="{6FDCDD68-3EF2-4707-977C-A67AA4B1A8FA}" type="pres">
      <dgm:prSet presAssocID="{E8CDD306-C14A-428C-89C9-D955CB7CAAA3}" presName="Image" presStyleLbl="node1" presStyleIdx="2" presStyleCnt="7" custLinFactX="-100000" custLinFactNeighborX="-154335" custLinFactNeighborY="-3368"/>
      <dgm:spPr/>
    </dgm:pt>
    <dgm:pt modelId="{33B95704-E779-4541-8FA4-9A2FF9F9BAB2}" type="pres">
      <dgm:prSet presAssocID="{E8CDD306-C14A-428C-89C9-D955CB7CAAA3}" presName="childText" presStyleLbl="lnNode1" presStyleIdx="2" presStyleCnt="7" custScaleX="2082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82F6FF-D6B5-4584-A8A3-D1EF3874E454}" type="pres">
      <dgm:prSet presAssocID="{10B7D056-ACDF-4883-8E93-9C617750E0AD}" presName="childComposite" presStyleCnt="0">
        <dgm:presLayoutVars>
          <dgm:chMax val="0"/>
          <dgm:chPref val="0"/>
        </dgm:presLayoutVars>
      </dgm:prSet>
      <dgm:spPr/>
    </dgm:pt>
    <dgm:pt modelId="{DDC2F2A4-5471-48C5-8DD8-56DBCFE97705}" type="pres">
      <dgm:prSet presAssocID="{10B7D056-ACDF-4883-8E93-9C617750E0AD}" presName="Image" presStyleLbl="node1" presStyleIdx="3" presStyleCnt="7" custLinFactX="-100000" custLinFactNeighborX="-154920" custLinFactNeighborY="-1073"/>
      <dgm:spPr/>
    </dgm:pt>
    <dgm:pt modelId="{82240CE4-9764-4389-ADBF-45E2AE25132E}" type="pres">
      <dgm:prSet presAssocID="{10B7D056-ACDF-4883-8E93-9C617750E0AD}" presName="childText" presStyleLbl="lnNode1" presStyleIdx="3" presStyleCnt="7" custScaleX="2082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9942F3-1925-4EF1-9C82-4BD7622C2AE4}" type="pres">
      <dgm:prSet presAssocID="{B38B95D8-7886-417E-BC89-C7D80A3B6EE5}" presName="childComposite" presStyleCnt="0">
        <dgm:presLayoutVars>
          <dgm:chMax val="0"/>
          <dgm:chPref val="0"/>
        </dgm:presLayoutVars>
      </dgm:prSet>
      <dgm:spPr/>
    </dgm:pt>
    <dgm:pt modelId="{DA6A6CB4-0820-44A7-845F-6CA7D827B45C}" type="pres">
      <dgm:prSet presAssocID="{B38B95D8-7886-417E-BC89-C7D80A3B6EE5}" presName="Image" presStyleLbl="node1" presStyleIdx="4" presStyleCnt="7" custLinFactX="-100000" custLinFactNeighborX="-155433" custLinFactNeighborY="3007"/>
      <dgm:spPr/>
    </dgm:pt>
    <dgm:pt modelId="{FD6C1821-EFE0-40E9-8D2B-068D6B11E209}" type="pres">
      <dgm:prSet presAssocID="{B38B95D8-7886-417E-BC89-C7D80A3B6EE5}" presName="childText" presStyleLbl="lnNode1" presStyleIdx="4" presStyleCnt="7" custScaleX="208050" custLinFactNeighborX="631" custLinFactNeighborY="30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C6E79-40D6-46FF-81BA-79E29FA53BD4}" type="pres">
      <dgm:prSet presAssocID="{35859F09-7D57-46E0-9DA3-2BAB8C3027F3}" presName="childComposite" presStyleCnt="0">
        <dgm:presLayoutVars>
          <dgm:chMax val="0"/>
          <dgm:chPref val="0"/>
        </dgm:presLayoutVars>
      </dgm:prSet>
      <dgm:spPr/>
    </dgm:pt>
    <dgm:pt modelId="{1FADBD84-3CF9-4E0E-A7A2-001FB24769CF}" type="pres">
      <dgm:prSet presAssocID="{35859F09-7D57-46E0-9DA3-2BAB8C3027F3}" presName="Image" presStyleLbl="node1" presStyleIdx="5" presStyleCnt="7" custLinFactX="-100000" custLinFactNeighborX="-158327" custLinFactNeighborY="-3465"/>
      <dgm:spPr/>
    </dgm:pt>
    <dgm:pt modelId="{40D5EFC5-C962-4D58-9716-BD6BD1C386D8}" type="pres">
      <dgm:prSet presAssocID="{35859F09-7D57-46E0-9DA3-2BAB8C3027F3}" presName="childText" presStyleLbl="lnNode1" presStyleIdx="5" presStyleCnt="7" custScaleX="2067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11CDD6-7956-40D4-B800-63BCCBBB95FB}" type="pres">
      <dgm:prSet presAssocID="{0A91ECD7-57FA-4AD0-90E8-8F2727CA4922}" presName="childComposite" presStyleCnt="0">
        <dgm:presLayoutVars>
          <dgm:chMax val="0"/>
          <dgm:chPref val="0"/>
        </dgm:presLayoutVars>
      </dgm:prSet>
      <dgm:spPr/>
    </dgm:pt>
    <dgm:pt modelId="{AB51F23A-75B4-4922-A7A2-930A419CA19B}" type="pres">
      <dgm:prSet presAssocID="{0A91ECD7-57FA-4AD0-90E8-8F2727CA4922}" presName="Image" presStyleLbl="node1" presStyleIdx="6" presStyleCnt="7" custLinFactX="-100000" custLinFactNeighborX="-158327" custLinFactNeighborY="615"/>
      <dgm:spPr/>
    </dgm:pt>
    <dgm:pt modelId="{1AE103DE-80AD-4A81-8D37-89BCAA786522}" type="pres">
      <dgm:prSet presAssocID="{0A91ECD7-57FA-4AD0-90E8-8F2727CA4922}" presName="childText" presStyleLbl="lnNode1" presStyleIdx="6" presStyleCnt="7" custScaleX="206788" custLinFactNeighborX="1559" custLinFactNeighborY="6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84437A-F270-4F3D-9286-DCDD4E249304}" type="presOf" srcId="{10B7D056-ACDF-4883-8E93-9C617750E0AD}" destId="{82240CE4-9764-4389-ADBF-45E2AE25132E}" srcOrd="0" destOrd="0" presId="urn:microsoft.com/office/officeart/2008/layout/PictureAccentList"/>
    <dgm:cxn modelId="{3934CF66-CEE2-4F36-B3C8-A0612513C897}" srcId="{CCF3305B-54E4-4A13-95D7-43C4C3C866C3}" destId="{10B7D056-ACDF-4883-8E93-9C617750E0AD}" srcOrd="3" destOrd="0" parTransId="{89848054-66FC-42B0-B874-33B9BFBFA973}" sibTransId="{500888E5-4022-4062-BECF-6D8BBA091446}"/>
    <dgm:cxn modelId="{BA67A92C-8745-4FC4-B2D6-AAE345C5E607}" type="presOf" srcId="{E8CDD306-C14A-428C-89C9-D955CB7CAAA3}" destId="{33B95704-E779-4541-8FA4-9A2FF9F9BAB2}" srcOrd="0" destOrd="0" presId="urn:microsoft.com/office/officeart/2008/layout/PictureAccentList"/>
    <dgm:cxn modelId="{D837B0EE-3CEE-4A43-9FD2-9B8F46B216FB}" type="presOf" srcId="{CCF3305B-54E4-4A13-95D7-43C4C3C866C3}" destId="{C5CBF604-B2FC-404D-8277-D3DB92BC1562}" srcOrd="0" destOrd="0" presId="urn:microsoft.com/office/officeart/2008/layout/PictureAccentList"/>
    <dgm:cxn modelId="{51FA734D-E25C-41B7-AC78-E8C9BB3F9ED9}" type="presOf" srcId="{B38B95D8-7886-417E-BC89-C7D80A3B6EE5}" destId="{FD6C1821-EFE0-40E9-8D2B-068D6B11E209}" srcOrd="0" destOrd="0" presId="urn:microsoft.com/office/officeart/2008/layout/PictureAccentList"/>
    <dgm:cxn modelId="{064A3E10-EE98-41CC-871A-FEF721687619}" srcId="{CCF3305B-54E4-4A13-95D7-43C4C3C866C3}" destId="{F47DE9B5-F75B-4D16-AB22-10EDACB74159}" srcOrd="0" destOrd="0" parTransId="{0D0371EB-B5FC-48AF-83E7-03AB306FDE84}" sibTransId="{8D40BA4E-34A1-49EA-90E5-F9FEDA14B8FF}"/>
    <dgm:cxn modelId="{683AE167-58DE-440C-B8BD-00D23C3ABDC0}" type="presOf" srcId="{F47DE9B5-F75B-4D16-AB22-10EDACB74159}" destId="{786BF694-18BC-49F5-A392-B569CDB03A63}" srcOrd="0" destOrd="0" presId="urn:microsoft.com/office/officeart/2008/layout/PictureAccentList"/>
    <dgm:cxn modelId="{57F9B318-2B46-4D25-BE50-4FE0E205E892}" srcId="{CCF3305B-54E4-4A13-95D7-43C4C3C866C3}" destId="{35859F09-7D57-46E0-9DA3-2BAB8C3027F3}" srcOrd="5" destOrd="0" parTransId="{1C53BECA-CB8C-4160-97E6-C431A582B63F}" sibTransId="{A6F47F2F-4A24-4BFC-8C7B-BA6212249C10}"/>
    <dgm:cxn modelId="{53699BAF-A1D6-49E7-B776-590E680660AD}" type="presOf" srcId="{0A91ECD7-57FA-4AD0-90E8-8F2727CA4922}" destId="{1AE103DE-80AD-4A81-8D37-89BCAA786522}" srcOrd="0" destOrd="0" presId="urn:microsoft.com/office/officeart/2008/layout/PictureAccentList"/>
    <dgm:cxn modelId="{21B6E646-C824-4C54-B710-E3FF10F6038C}" type="presOf" srcId="{987CCDF8-1977-4972-A8C1-35466899D1C0}" destId="{B3CA2552-0BBD-4245-A9AE-9F2FCA6944A9}" srcOrd="0" destOrd="0" presId="urn:microsoft.com/office/officeart/2008/layout/PictureAccentList"/>
    <dgm:cxn modelId="{439A302F-1B9B-48CD-9453-EABEA6DA4D7A}" srcId="{E3A83659-185F-4CFE-B402-B711AE902BCC}" destId="{CCF3305B-54E4-4A13-95D7-43C4C3C866C3}" srcOrd="0" destOrd="0" parTransId="{8DDA95FE-CD2F-4E4F-947D-A1D0B1B0F4C3}" sibTransId="{0088A351-4FC7-41A3-9926-FFB1983017B8}"/>
    <dgm:cxn modelId="{231C51A0-F18A-45E7-98AF-F3145C4E580D}" type="presOf" srcId="{E3A83659-185F-4CFE-B402-B711AE902BCC}" destId="{43A3663A-C75E-44AB-9B46-EAA52CAE2DEF}" srcOrd="0" destOrd="0" presId="urn:microsoft.com/office/officeart/2008/layout/PictureAccentList"/>
    <dgm:cxn modelId="{9BF1008C-A167-4210-AE3A-3E301F7F131F}" type="presOf" srcId="{35859F09-7D57-46E0-9DA3-2BAB8C3027F3}" destId="{40D5EFC5-C962-4D58-9716-BD6BD1C386D8}" srcOrd="0" destOrd="0" presId="urn:microsoft.com/office/officeart/2008/layout/PictureAccentList"/>
    <dgm:cxn modelId="{F1B88848-633F-44A7-BE7C-51945E5082E6}" srcId="{CCF3305B-54E4-4A13-95D7-43C4C3C866C3}" destId="{0A91ECD7-57FA-4AD0-90E8-8F2727CA4922}" srcOrd="6" destOrd="0" parTransId="{7F2A1E03-9C6E-4F08-B98A-90CA77F1161A}" sibTransId="{F0C2F183-0CC8-4127-B1E8-8D6052C9A04B}"/>
    <dgm:cxn modelId="{3D3ABDDE-C66E-43AA-80CF-6087D478EDAC}" srcId="{CCF3305B-54E4-4A13-95D7-43C4C3C866C3}" destId="{987CCDF8-1977-4972-A8C1-35466899D1C0}" srcOrd="1" destOrd="0" parTransId="{4ED8C28E-38E2-43AC-A8CC-246059D22438}" sibTransId="{F7D42543-5E4A-4616-80C8-B8E95A5C0EA0}"/>
    <dgm:cxn modelId="{8404BE5A-F02B-4822-8E9A-B067B23B93CE}" srcId="{CCF3305B-54E4-4A13-95D7-43C4C3C866C3}" destId="{E8CDD306-C14A-428C-89C9-D955CB7CAAA3}" srcOrd="2" destOrd="0" parTransId="{D1712154-F642-4488-99AF-C8744030502A}" sibTransId="{E079A6A7-F472-4A46-B330-F2F9708EA579}"/>
    <dgm:cxn modelId="{EEA7414F-97FE-44F6-A119-B0860F13B24E}" srcId="{CCF3305B-54E4-4A13-95D7-43C4C3C866C3}" destId="{B38B95D8-7886-417E-BC89-C7D80A3B6EE5}" srcOrd="4" destOrd="0" parTransId="{75723E03-102E-4B7C-A11A-AECCD74C854D}" sibTransId="{F7A138EE-5B08-4CF7-96C9-2225CBA3AF96}"/>
    <dgm:cxn modelId="{53A9AEC6-E6BC-411A-9EEA-F2ED7307E591}" type="presParOf" srcId="{43A3663A-C75E-44AB-9B46-EAA52CAE2DEF}" destId="{7BF4E3EC-F3E7-49BF-8430-70E3F3F629D1}" srcOrd="0" destOrd="0" presId="urn:microsoft.com/office/officeart/2008/layout/PictureAccentList"/>
    <dgm:cxn modelId="{B189515C-3F8E-4E76-B621-B14C06ACD8A3}" type="presParOf" srcId="{7BF4E3EC-F3E7-49BF-8430-70E3F3F629D1}" destId="{1A380BA2-70FB-4B49-852B-03F9BF32F139}" srcOrd="0" destOrd="0" presId="urn:microsoft.com/office/officeart/2008/layout/PictureAccentList"/>
    <dgm:cxn modelId="{064C1C37-CA40-4EEA-91D8-F58574D9F774}" type="presParOf" srcId="{1A380BA2-70FB-4B49-852B-03F9BF32F139}" destId="{C5CBF604-B2FC-404D-8277-D3DB92BC1562}" srcOrd="0" destOrd="0" presId="urn:microsoft.com/office/officeart/2008/layout/PictureAccentList"/>
    <dgm:cxn modelId="{1697F510-268E-4333-9D6F-B745DE79D301}" type="presParOf" srcId="{7BF4E3EC-F3E7-49BF-8430-70E3F3F629D1}" destId="{6C6008A7-5AB8-4B95-8AEB-8C32EEC5F2C8}" srcOrd="1" destOrd="0" presId="urn:microsoft.com/office/officeart/2008/layout/PictureAccentList"/>
    <dgm:cxn modelId="{E38727BA-33E9-4BB3-8116-A1735316E515}" type="presParOf" srcId="{6C6008A7-5AB8-4B95-8AEB-8C32EEC5F2C8}" destId="{F650F770-8763-4C0C-B501-8220CE11AD41}" srcOrd="0" destOrd="0" presId="urn:microsoft.com/office/officeart/2008/layout/PictureAccentList"/>
    <dgm:cxn modelId="{3EAFB9AD-235C-4499-8ECA-0D68049A70A7}" type="presParOf" srcId="{F650F770-8763-4C0C-B501-8220CE11AD41}" destId="{44C55B88-7ED8-44E7-934F-A306DAE37A9C}" srcOrd="0" destOrd="0" presId="urn:microsoft.com/office/officeart/2008/layout/PictureAccentList"/>
    <dgm:cxn modelId="{D7E422D9-7BD0-4BED-8F53-7FB977BDF693}" type="presParOf" srcId="{F650F770-8763-4C0C-B501-8220CE11AD41}" destId="{786BF694-18BC-49F5-A392-B569CDB03A63}" srcOrd="1" destOrd="0" presId="urn:microsoft.com/office/officeart/2008/layout/PictureAccentList"/>
    <dgm:cxn modelId="{9E85F534-01F9-4C50-89A9-05B9D94676B5}" type="presParOf" srcId="{6C6008A7-5AB8-4B95-8AEB-8C32EEC5F2C8}" destId="{8031AA2D-2ECE-4A10-912F-211603327FEE}" srcOrd="1" destOrd="0" presId="urn:microsoft.com/office/officeart/2008/layout/PictureAccentList"/>
    <dgm:cxn modelId="{064EF95A-1B58-4088-A8EC-A73346B42DAC}" type="presParOf" srcId="{8031AA2D-2ECE-4A10-912F-211603327FEE}" destId="{511035E5-8D6C-4DCE-9E03-029F49590F84}" srcOrd="0" destOrd="0" presId="urn:microsoft.com/office/officeart/2008/layout/PictureAccentList"/>
    <dgm:cxn modelId="{784C2A4F-90B6-411B-AB66-B250DBBE1852}" type="presParOf" srcId="{8031AA2D-2ECE-4A10-912F-211603327FEE}" destId="{B3CA2552-0BBD-4245-A9AE-9F2FCA6944A9}" srcOrd="1" destOrd="0" presId="urn:microsoft.com/office/officeart/2008/layout/PictureAccentList"/>
    <dgm:cxn modelId="{C34F2C70-8008-4051-A436-F95B18F680DC}" type="presParOf" srcId="{6C6008A7-5AB8-4B95-8AEB-8C32EEC5F2C8}" destId="{4020A0C1-6BEF-451C-9B35-B356609823FB}" srcOrd="2" destOrd="0" presId="urn:microsoft.com/office/officeart/2008/layout/PictureAccentList"/>
    <dgm:cxn modelId="{F16FBAF5-4508-46FF-9A8D-10C68C02FEF5}" type="presParOf" srcId="{4020A0C1-6BEF-451C-9B35-B356609823FB}" destId="{6FDCDD68-3EF2-4707-977C-A67AA4B1A8FA}" srcOrd="0" destOrd="0" presId="urn:microsoft.com/office/officeart/2008/layout/PictureAccentList"/>
    <dgm:cxn modelId="{FEC8A6C8-8732-49A4-9CB4-DFE43FEBE18A}" type="presParOf" srcId="{4020A0C1-6BEF-451C-9B35-B356609823FB}" destId="{33B95704-E779-4541-8FA4-9A2FF9F9BAB2}" srcOrd="1" destOrd="0" presId="urn:microsoft.com/office/officeart/2008/layout/PictureAccentList"/>
    <dgm:cxn modelId="{50CF8525-7045-4FDC-B219-30B1DE1D3D63}" type="presParOf" srcId="{6C6008A7-5AB8-4B95-8AEB-8C32EEC5F2C8}" destId="{9282F6FF-D6B5-4584-A8A3-D1EF3874E454}" srcOrd="3" destOrd="0" presId="urn:microsoft.com/office/officeart/2008/layout/PictureAccentList"/>
    <dgm:cxn modelId="{663B296B-8EE1-467B-982F-81C27142A9BF}" type="presParOf" srcId="{9282F6FF-D6B5-4584-A8A3-D1EF3874E454}" destId="{DDC2F2A4-5471-48C5-8DD8-56DBCFE97705}" srcOrd="0" destOrd="0" presId="urn:microsoft.com/office/officeart/2008/layout/PictureAccentList"/>
    <dgm:cxn modelId="{185083A2-6BA2-4BAC-A47E-CDD20A111131}" type="presParOf" srcId="{9282F6FF-D6B5-4584-A8A3-D1EF3874E454}" destId="{82240CE4-9764-4389-ADBF-45E2AE25132E}" srcOrd="1" destOrd="0" presId="urn:microsoft.com/office/officeart/2008/layout/PictureAccentList"/>
    <dgm:cxn modelId="{75DD0234-0157-4EB7-9DAE-EC52DB57139E}" type="presParOf" srcId="{6C6008A7-5AB8-4B95-8AEB-8C32EEC5F2C8}" destId="{AC9942F3-1925-4EF1-9C82-4BD7622C2AE4}" srcOrd="4" destOrd="0" presId="urn:microsoft.com/office/officeart/2008/layout/PictureAccentList"/>
    <dgm:cxn modelId="{61E42E7E-F478-4B09-8E7C-9A0C40EF409B}" type="presParOf" srcId="{AC9942F3-1925-4EF1-9C82-4BD7622C2AE4}" destId="{DA6A6CB4-0820-44A7-845F-6CA7D827B45C}" srcOrd="0" destOrd="0" presId="urn:microsoft.com/office/officeart/2008/layout/PictureAccentList"/>
    <dgm:cxn modelId="{A855F4E4-91FD-423D-94FC-85A46D9D04E4}" type="presParOf" srcId="{AC9942F3-1925-4EF1-9C82-4BD7622C2AE4}" destId="{FD6C1821-EFE0-40E9-8D2B-068D6B11E209}" srcOrd="1" destOrd="0" presId="urn:microsoft.com/office/officeart/2008/layout/PictureAccentList"/>
    <dgm:cxn modelId="{F0E1FCD4-6DB7-4424-98E2-168B62500CD0}" type="presParOf" srcId="{6C6008A7-5AB8-4B95-8AEB-8C32EEC5F2C8}" destId="{0CCC6E79-40D6-46FF-81BA-79E29FA53BD4}" srcOrd="5" destOrd="0" presId="urn:microsoft.com/office/officeart/2008/layout/PictureAccentList"/>
    <dgm:cxn modelId="{715F9297-05D3-4849-B131-78BBB5761998}" type="presParOf" srcId="{0CCC6E79-40D6-46FF-81BA-79E29FA53BD4}" destId="{1FADBD84-3CF9-4E0E-A7A2-001FB24769CF}" srcOrd="0" destOrd="0" presId="urn:microsoft.com/office/officeart/2008/layout/PictureAccentList"/>
    <dgm:cxn modelId="{DEE06D0D-175E-42FD-9647-7FB51B0B0E8D}" type="presParOf" srcId="{0CCC6E79-40D6-46FF-81BA-79E29FA53BD4}" destId="{40D5EFC5-C962-4D58-9716-BD6BD1C386D8}" srcOrd="1" destOrd="0" presId="urn:microsoft.com/office/officeart/2008/layout/PictureAccentList"/>
    <dgm:cxn modelId="{13229110-5178-402C-BEAA-EF4E49903B58}" type="presParOf" srcId="{6C6008A7-5AB8-4B95-8AEB-8C32EEC5F2C8}" destId="{B011CDD6-7956-40D4-B800-63BCCBBB95FB}" srcOrd="6" destOrd="0" presId="urn:microsoft.com/office/officeart/2008/layout/PictureAccentList"/>
    <dgm:cxn modelId="{8B6BBC7F-E4BB-4A55-A3D6-B4C5D7974D46}" type="presParOf" srcId="{B011CDD6-7956-40D4-B800-63BCCBBB95FB}" destId="{AB51F23A-75B4-4922-A7A2-930A419CA19B}" srcOrd="0" destOrd="0" presId="urn:microsoft.com/office/officeart/2008/layout/PictureAccentList"/>
    <dgm:cxn modelId="{88D0214F-CC1C-4F11-8792-7DCADE7FE5A9}" type="presParOf" srcId="{B011CDD6-7956-40D4-B800-63BCCBBB95FB}" destId="{1AE103DE-80AD-4A81-8D37-89BCAA786522}" srcOrd="1" destOrd="0" presId="urn:microsoft.com/office/officeart/2008/layout/PictureAccentList"/>
  </dgm:cxnLst>
  <dgm:bg/>
  <dgm:whole/>
  <dgm:extLst>
    <a:ext uri="http://schemas.microsoft.com/office/drawing/2008/diagram"/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6EDB7E-670A-48E4-97A2-28F79095EAF9}" type="doc">
      <dgm:prSet loTypeId="urn:microsoft.com/office/officeart/2005/8/layout/orgChart1" loCatId="hierarchy" qsTypeId="urn:microsoft.com/office/officeart/2005/8/quickstyle/simple1#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12BD340-838A-4724-9019-D5FF781FEFE2}">
      <dgm:prSet phldrT="[Текст]" custT="1"/>
      <dgm:spPr/>
      <dgm:t>
        <a:bodyPr/>
        <a:lstStyle/>
        <a:p>
          <a:r>
            <a:rPr lang="ru-RU" sz="4700" dirty="0" smtClean="0">
              <a:latin typeface="Times New Roman" pitchFamily="18" charset="0"/>
              <a:cs typeface="Times New Roman" pitchFamily="18" charset="0"/>
            </a:rPr>
            <a:t>Коммерческие банки Англии</a:t>
          </a:r>
          <a:endParaRPr lang="ru-RU" sz="4700" dirty="0">
            <a:latin typeface="Times New Roman" pitchFamily="18" charset="0"/>
            <a:cs typeface="Times New Roman" pitchFamily="18" charset="0"/>
          </a:endParaRPr>
        </a:p>
      </dgm:t>
    </dgm:pt>
    <dgm:pt modelId="{FB3E3E6B-8C6F-4693-AB15-D0DF2DC2E7E2}" type="parTrans" cxnId="{C6FD8B17-61C9-4C31-80E3-73A590F0B00E}">
      <dgm:prSet/>
      <dgm:spPr/>
      <dgm:t>
        <a:bodyPr/>
        <a:lstStyle/>
        <a:p>
          <a:endParaRPr lang="ru-RU"/>
        </a:p>
      </dgm:t>
    </dgm:pt>
    <dgm:pt modelId="{68747D33-36D6-4CE3-8316-77978E5F71D5}" type="sibTrans" cxnId="{C6FD8B17-61C9-4C31-80E3-73A590F0B00E}">
      <dgm:prSet/>
      <dgm:spPr/>
      <dgm:t>
        <a:bodyPr/>
        <a:lstStyle/>
        <a:p>
          <a:endParaRPr lang="ru-RU"/>
        </a:p>
      </dgm:t>
    </dgm:pt>
    <dgm:pt modelId="{AB2A0BB3-0CD4-40E8-A9A7-C622EE0D5E8F}">
      <dgm:prSet phldrT="[Текст]"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депозитные банки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B3D948AF-167B-4B48-A4CB-25A75A952B4D}" type="parTrans" cxnId="{78E90AA6-D0AD-4A18-93A0-3C6A41AAD92D}">
      <dgm:prSet/>
      <dgm:spPr/>
      <dgm:t>
        <a:bodyPr/>
        <a:lstStyle/>
        <a:p>
          <a:endParaRPr lang="ru-RU"/>
        </a:p>
      </dgm:t>
    </dgm:pt>
    <dgm:pt modelId="{60FE4BE9-82E5-4125-8E10-023EEA9F8B0D}" type="sibTrans" cxnId="{78E90AA6-D0AD-4A18-93A0-3C6A41AAD92D}">
      <dgm:prSet/>
      <dgm:spPr/>
      <dgm:t>
        <a:bodyPr/>
        <a:lstStyle/>
        <a:p>
          <a:endParaRPr lang="ru-RU"/>
        </a:p>
      </dgm:t>
    </dgm:pt>
    <dgm:pt modelId="{81377032-B97E-4FBC-B038-8B5A6DDD4392}">
      <dgm:prSet phldrT="[Текст]"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учетные дома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4B430F76-6A08-457E-868A-65D2373E70D1}" type="parTrans" cxnId="{E18F0936-56BB-4948-BACC-6C973E242B0D}">
      <dgm:prSet/>
      <dgm:spPr/>
      <dgm:t>
        <a:bodyPr/>
        <a:lstStyle/>
        <a:p>
          <a:endParaRPr lang="ru-RU"/>
        </a:p>
      </dgm:t>
    </dgm:pt>
    <dgm:pt modelId="{4C9AB25A-39A3-4F5E-B8A2-1F6428241E11}" type="sibTrans" cxnId="{E18F0936-56BB-4948-BACC-6C973E242B0D}">
      <dgm:prSet/>
      <dgm:spPr/>
      <dgm:t>
        <a:bodyPr/>
        <a:lstStyle/>
        <a:p>
          <a:endParaRPr lang="ru-RU"/>
        </a:p>
      </dgm:t>
    </dgm:pt>
    <dgm:pt modelId="{1293CF8D-05B8-4635-BF0A-26B43D75455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100" dirty="0" smtClean="0"/>
            <a:t>акцептные дома, иностранные банки, прочие банки  </a:t>
          </a:r>
          <a:endParaRPr lang="ru-RU" sz="2100" dirty="0"/>
        </a:p>
      </dgm:t>
    </dgm:pt>
    <dgm:pt modelId="{EC2F19D1-D073-4881-ABDB-EF34B8D7B380}" type="parTrans" cxnId="{623FA184-2C51-44D9-8D4D-647F3B78AB0B}">
      <dgm:prSet/>
      <dgm:spPr/>
      <dgm:t>
        <a:bodyPr/>
        <a:lstStyle/>
        <a:p>
          <a:endParaRPr lang="ru-RU"/>
        </a:p>
      </dgm:t>
    </dgm:pt>
    <dgm:pt modelId="{5D3BEA63-75E6-4A01-B97B-46BBBB309615}" type="sibTrans" cxnId="{623FA184-2C51-44D9-8D4D-647F3B78AB0B}">
      <dgm:prSet/>
      <dgm:spPr/>
      <dgm:t>
        <a:bodyPr/>
        <a:lstStyle/>
        <a:p>
          <a:endParaRPr lang="ru-RU"/>
        </a:p>
      </dgm:t>
    </dgm:pt>
    <dgm:pt modelId="{9EB952DB-A98C-4466-A948-54CF00C62FBE}" type="pres">
      <dgm:prSet presAssocID="{0A6EDB7E-670A-48E4-97A2-28F79095EAF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676F1C0-FAA0-4AC6-84F2-4E55DB68FCA2}" type="pres">
      <dgm:prSet presAssocID="{212BD340-838A-4724-9019-D5FF781FEFE2}" presName="hierRoot1" presStyleCnt="0">
        <dgm:presLayoutVars>
          <dgm:hierBranch val="init"/>
        </dgm:presLayoutVars>
      </dgm:prSet>
      <dgm:spPr/>
    </dgm:pt>
    <dgm:pt modelId="{4A20A085-CCB6-40BD-857A-39429490D52A}" type="pres">
      <dgm:prSet presAssocID="{212BD340-838A-4724-9019-D5FF781FEFE2}" presName="rootComposite1" presStyleCnt="0"/>
      <dgm:spPr/>
    </dgm:pt>
    <dgm:pt modelId="{D07A34D5-1DF1-41B5-A467-A637B0650065}" type="pres">
      <dgm:prSet presAssocID="{212BD340-838A-4724-9019-D5FF781FEFE2}" presName="rootText1" presStyleLbl="node0" presStyleIdx="0" presStyleCnt="1" custScaleX="342046" custScaleY="83920" custLinFactY="-6657" custLinFactNeighborX="-2353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351C1C-2E61-49D3-AF77-FD834E14837F}" type="pres">
      <dgm:prSet presAssocID="{212BD340-838A-4724-9019-D5FF781FEFE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D9EC380-A78A-4CD1-8DDF-6EAF209DA0D4}" type="pres">
      <dgm:prSet presAssocID="{212BD340-838A-4724-9019-D5FF781FEFE2}" presName="hierChild2" presStyleCnt="0"/>
      <dgm:spPr/>
    </dgm:pt>
    <dgm:pt modelId="{A44D8C68-5CE4-4BAD-A094-C1A461BFC41E}" type="pres">
      <dgm:prSet presAssocID="{B3D948AF-167B-4B48-A4CB-25A75A952B4D}" presName="Name37" presStyleLbl="parChTrans1D2" presStyleIdx="0" presStyleCnt="3"/>
      <dgm:spPr/>
      <dgm:t>
        <a:bodyPr/>
        <a:lstStyle/>
        <a:p>
          <a:endParaRPr lang="ru-RU"/>
        </a:p>
      </dgm:t>
    </dgm:pt>
    <dgm:pt modelId="{091A2D54-FA47-4D0E-AC65-9B83701678F5}" type="pres">
      <dgm:prSet presAssocID="{AB2A0BB3-0CD4-40E8-A9A7-C622EE0D5E8F}" presName="hierRoot2" presStyleCnt="0">
        <dgm:presLayoutVars>
          <dgm:hierBranch val="init"/>
        </dgm:presLayoutVars>
      </dgm:prSet>
      <dgm:spPr/>
    </dgm:pt>
    <dgm:pt modelId="{021EC178-EEF1-4461-8991-79B3381004A5}" type="pres">
      <dgm:prSet presAssocID="{AB2A0BB3-0CD4-40E8-A9A7-C622EE0D5E8F}" presName="rootComposite" presStyleCnt="0"/>
      <dgm:spPr/>
    </dgm:pt>
    <dgm:pt modelId="{26DD0ABD-894C-4F2F-B16F-9E2C0ADD852F}" type="pres">
      <dgm:prSet presAssocID="{AB2A0BB3-0CD4-40E8-A9A7-C622EE0D5E8F}" presName="rootText" presStyleLbl="node2" presStyleIdx="0" presStyleCnt="3" custScaleY="1044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574D13-FEA0-4821-AB54-875551579C9B}" type="pres">
      <dgm:prSet presAssocID="{AB2A0BB3-0CD4-40E8-A9A7-C622EE0D5E8F}" presName="rootConnector" presStyleLbl="node2" presStyleIdx="0" presStyleCnt="3"/>
      <dgm:spPr/>
      <dgm:t>
        <a:bodyPr/>
        <a:lstStyle/>
        <a:p>
          <a:endParaRPr lang="ru-RU"/>
        </a:p>
      </dgm:t>
    </dgm:pt>
    <dgm:pt modelId="{45B517E4-C223-4923-9B1B-6832C3C2FA51}" type="pres">
      <dgm:prSet presAssocID="{AB2A0BB3-0CD4-40E8-A9A7-C622EE0D5E8F}" presName="hierChild4" presStyleCnt="0"/>
      <dgm:spPr/>
    </dgm:pt>
    <dgm:pt modelId="{FF2D0114-C687-4F9D-AA78-899E51E3FBE8}" type="pres">
      <dgm:prSet presAssocID="{AB2A0BB3-0CD4-40E8-A9A7-C622EE0D5E8F}" presName="hierChild5" presStyleCnt="0"/>
      <dgm:spPr/>
    </dgm:pt>
    <dgm:pt modelId="{0ECE64FC-6924-414B-9B11-24B9D8E2032F}" type="pres">
      <dgm:prSet presAssocID="{4B430F76-6A08-457E-868A-65D2373E70D1}" presName="Name37" presStyleLbl="parChTrans1D2" presStyleIdx="1" presStyleCnt="3"/>
      <dgm:spPr/>
      <dgm:t>
        <a:bodyPr/>
        <a:lstStyle/>
        <a:p>
          <a:endParaRPr lang="ru-RU"/>
        </a:p>
      </dgm:t>
    </dgm:pt>
    <dgm:pt modelId="{BCE0E8B0-C7C5-415A-A129-DE551B15193E}" type="pres">
      <dgm:prSet presAssocID="{81377032-B97E-4FBC-B038-8B5A6DDD4392}" presName="hierRoot2" presStyleCnt="0">
        <dgm:presLayoutVars>
          <dgm:hierBranch val="init"/>
        </dgm:presLayoutVars>
      </dgm:prSet>
      <dgm:spPr/>
    </dgm:pt>
    <dgm:pt modelId="{E7515DDF-F6B8-40F7-B05B-4AFA2B561A34}" type="pres">
      <dgm:prSet presAssocID="{81377032-B97E-4FBC-B038-8B5A6DDD4392}" presName="rootComposite" presStyleCnt="0"/>
      <dgm:spPr/>
    </dgm:pt>
    <dgm:pt modelId="{DC89CD72-2C16-43AF-8346-E22E3D59453F}" type="pres">
      <dgm:prSet presAssocID="{81377032-B97E-4FBC-B038-8B5A6DDD4392}" presName="rootText" presStyleLbl="node2" presStyleIdx="1" presStyleCnt="3" custScaleY="1044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F9413F-A905-4C38-B50B-52DC7CB29816}" type="pres">
      <dgm:prSet presAssocID="{81377032-B97E-4FBC-B038-8B5A6DDD4392}" presName="rootConnector" presStyleLbl="node2" presStyleIdx="1" presStyleCnt="3"/>
      <dgm:spPr/>
      <dgm:t>
        <a:bodyPr/>
        <a:lstStyle/>
        <a:p>
          <a:endParaRPr lang="ru-RU"/>
        </a:p>
      </dgm:t>
    </dgm:pt>
    <dgm:pt modelId="{EEBA8340-71AF-4D06-ABF0-1CAF0D26CDE2}" type="pres">
      <dgm:prSet presAssocID="{81377032-B97E-4FBC-B038-8B5A6DDD4392}" presName="hierChild4" presStyleCnt="0"/>
      <dgm:spPr/>
    </dgm:pt>
    <dgm:pt modelId="{1F00386B-94BE-4679-964D-CAF560F02C7E}" type="pres">
      <dgm:prSet presAssocID="{81377032-B97E-4FBC-B038-8B5A6DDD4392}" presName="hierChild5" presStyleCnt="0"/>
      <dgm:spPr/>
    </dgm:pt>
    <dgm:pt modelId="{02B0207C-B490-4D11-850A-20DCD5F9DBD0}" type="pres">
      <dgm:prSet presAssocID="{EC2F19D1-D073-4881-ABDB-EF34B8D7B380}" presName="Name37" presStyleLbl="parChTrans1D2" presStyleIdx="2" presStyleCnt="3"/>
      <dgm:spPr/>
      <dgm:t>
        <a:bodyPr/>
        <a:lstStyle/>
        <a:p>
          <a:endParaRPr lang="ru-RU"/>
        </a:p>
      </dgm:t>
    </dgm:pt>
    <dgm:pt modelId="{64DFB673-1C83-4E8C-8843-068FDBD56CC0}" type="pres">
      <dgm:prSet presAssocID="{1293CF8D-05B8-4635-BF0A-26B43D75455F}" presName="hierRoot2" presStyleCnt="0">
        <dgm:presLayoutVars>
          <dgm:hierBranch val="init"/>
        </dgm:presLayoutVars>
      </dgm:prSet>
      <dgm:spPr/>
    </dgm:pt>
    <dgm:pt modelId="{EA7958F1-7B59-4F49-B285-F97F60375D41}" type="pres">
      <dgm:prSet presAssocID="{1293CF8D-05B8-4635-BF0A-26B43D75455F}" presName="rootComposite" presStyleCnt="0"/>
      <dgm:spPr/>
    </dgm:pt>
    <dgm:pt modelId="{0190782C-70D0-4172-B067-DF3F4368755B}" type="pres">
      <dgm:prSet presAssocID="{1293CF8D-05B8-4635-BF0A-26B43D75455F}" presName="rootText" presStyleLbl="node2" presStyleIdx="2" presStyleCnt="3" custScaleX="1043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514FFF-9B5D-4DD6-8931-5E55418BE803}" type="pres">
      <dgm:prSet presAssocID="{1293CF8D-05B8-4635-BF0A-26B43D75455F}" presName="rootConnector" presStyleLbl="node2" presStyleIdx="2" presStyleCnt="3"/>
      <dgm:spPr/>
      <dgm:t>
        <a:bodyPr/>
        <a:lstStyle/>
        <a:p>
          <a:endParaRPr lang="ru-RU"/>
        </a:p>
      </dgm:t>
    </dgm:pt>
    <dgm:pt modelId="{76D7F01F-CB73-4AEA-A8FE-EA0824E2FA0B}" type="pres">
      <dgm:prSet presAssocID="{1293CF8D-05B8-4635-BF0A-26B43D75455F}" presName="hierChild4" presStyleCnt="0"/>
      <dgm:spPr/>
    </dgm:pt>
    <dgm:pt modelId="{3D0C99CE-507D-4079-A717-3C20E34F772A}" type="pres">
      <dgm:prSet presAssocID="{1293CF8D-05B8-4635-BF0A-26B43D75455F}" presName="hierChild5" presStyleCnt="0"/>
      <dgm:spPr/>
    </dgm:pt>
    <dgm:pt modelId="{3F6186F2-E16A-4C20-A0FE-A4C2536B3630}" type="pres">
      <dgm:prSet presAssocID="{212BD340-838A-4724-9019-D5FF781FEFE2}" presName="hierChild3" presStyleCnt="0"/>
      <dgm:spPr/>
    </dgm:pt>
  </dgm:ptLst>
  <dgm:cxnLst>
    <dgm:cxn modelId="{710A66EA-14BF-4725-8A07-6AC4EFBEAA87}" type="presOf" srcId="{212BD340-838A-4724-9019-D5FF781FEFE2}" destId="{D07A34D5-1DF1-41B5-A467-A637B0650065}" srcOrd="0" destOrd="0" presId="urn:microsoft.com/office/officeart/2005/8/layout/orgChart1"/>
    <dgm:cxn modelId="{E18F0936-56BB-4948-BACC-6C973E242B0D}" srcId="{212BD340-838A-4724-9019-D5FF781FEFE2}" destId="{81377032-B97E-4FBC-B038-8B5A6DDD4392}" srcOrd="1" destOrd="0" parTransId="{4B430F76-6A08-457E-868A-65D2373E70D1}" sibTransId="{4C9AB25A-39A3-4F5E-B8A2-1F6428241E11}"/>
    <dgm:cxn modelId="{73B2811A-50C6-4466-BC96-1AEC5E5CA850}" type="presOf" srcId="{0A6EDB7E-670A-48E4-97A2-28F79095EAF9}" destId="{9EB952DB-A98C-4466-A948-54CF00C62FBE}" srcOrd="0" destOrd="0" presId="urn:microsoft.com/office/officeart/2005/8/layout/orgChart1"/>
    <dgm:cxn modelId="{ABF2A126-56EF-48D4-8758-8576865A5B08}" type="presOf" srcId="{81377032-B97E-4FBC-B038-8B5A6DDD4392}" destId="{DC89CD72-2C16-43AF-8346-E22E3D59453F}" srcOrd="0" destOrd="0" presId="urn:microsoft.com/office/officeart/2005/8/layout/orgChart1"/>
    <dgm:cxn modelId="{77EE33C6-34E5-4B38-93AE-4718C4055BCB}" type="presOf" srcId="{B3D948AF-167B-4B48-A4CB-25A75A952B4D}" destId="{A44D8C68-5CE4-4BAD-A094-C1A461BFC41E}" srcOrd="0" destOrd="0" presId="urn:microsoft.com/office/officeart/2005/8/layout/orgChart1"/>
    <dgm:cxn modelId="{623FA184-2C51-44D9-8D4D-647F3B78AB0B}" srcId="{212BD340-838A-4724-9019-D5FF781FEFE2}" destId="{1293CF8D-05B8-4635-BF0A-26B43D75455F}" srcOrd="2" destOrd="0" parTransId="{EC2F19D1-D073-4881-ABDB-EF34B8D7B380}" sibTransId="{5D3BEA63-75E6-4A01-B97B-46BBBB309615}"/>
    <dgm:cxn modelId="{AF9E414F-D4C1-41C1-AB2F-0779E077CDA1}" type="presOf" srcId="{4B430F76-6A08-457E-868A-65D2373E70D1}" destId="{0ECE64FC-6924-414B-9B11-24B9D8E2032F}" srcOrd="0" destOrd="0" presId="urn:microsoft.com/office/officeart/2005/8/layout/orgChart1"/>
    <dgm:cxn modelId="{353DF895-CD94-439B-9A87-CABD429A3149}" type="presOf" srcId="{AB2A0BB3-0CD4-40E8-A9A7-C622EE0D5E8F}" destId="{26DD0ABD-894C-4F2F-B16F-9E2C0ADD852F}" srcOrd="0" destOrd="0" presId="urn:microsoft.com/office/officeart/2005/8/layout/orgChart1"/>
    <dgm:cxn modelId="{78E90AA6-D0AD-4A18-93A0-3C6A41AAD92D}" srcId="{212BD340-838A-4724-9019-D5FF781FEFE2}" destId="{AB2A0BB3-0CD4-40E8-A9A7-C622EE0D5E8F}" srcOrd="0" destOrd="0" parTransId="{B3D948AF-167B-4B48-A4CB-25A75A952B4D}" sibTransId="{60FE4BE9-82E5-4125-8E10-023EEA9F8B0D}"/>
    <dgm:cxn modelId="{136BB2CB-F307-4062-9C68-BAAB3DC5C884}" type="presOf" srcId="{AB2A0BB3-0CD4-40E8-A9A7-C622EE0D5E8F}" destId="{FE574D13-FEA0-4821-AB54-875551579C9B}" srcOrd="1" destOrd="0" presId="urn:microsoft.com/office/officeart/2005/8/layout/orgChart1"/>
    <dgm:cxn modelId="{D5F876A4-3339-4700-BC2F-184E7E5832B2}" type="presOf" srcId="{1293CF8D-05B8-4635-BF0A-26B43D75455F}" destId="{0190782C-70D0-4172-B067-DF3F4368755B}" srcOrd="0" destOrd="0" presId="urn:microsoft.com/office/officeart/2005/8/layout/orgChart1"/>
    <dgm:cxn modelId="{7E6B79FC-DD00-48E5-B62E-D61E0B4AAE8E}" type="presOf" srcId="{212BD340-838A-4724-9019-D5FF781FEFE2}" destId="{47351C1C-2E61-49D3-AF77-FD834E14837F}" srcOrd="1" destOrd="0" presId="urn:microsoft.com/office/officeart/2005/8/layout/orgChart1"/>
    <dgm:cxn modelId="{C6FD8B17-61C9-4C31-80E3-73A590F0B00E}" srcId="{0A6EDB7E-670A-48E4-97A2-28F79095EAF9}" destId="{212BD340-838A-4724-9019-D5FF781FEFE2}" srcOrd="0" destOrd="0" parTransId="{FB3E3E6B-8C6F-4693-AB15-D0DF2DC2E7E2}" sibTransId="{68747D33-36D6-4CE3-8316-77978E5F71D5}"/>
    <dgm:cxn modelId="{2F101E32-FE5E-4414-814B-2BF8021A76E8}" type="presOf" srcId="{1293CF8D-05B8-4635-BF0A-26B43D75455F}" destId="{B5514FFF-9B5D-4DD6-8931-5E55418BE803}" srcOrd="1" destOrd="0" presId="urn:microsoft.com/office/officeart/2005/8/layout/orgChart1"/>
    <dgm:cxn modelId="{D1F18C12-21B6-4789-B1A4-C7824473D1D2}" type="presOf" srcId="{81377032-B97E-4FBC-B038-8B5A6DDD4392}" destId="{E6F9413F-A905-4C38-B50B-52DC7CB29816}" srcOrd="1" destOrd="0" presId="urn:microsoft.com/office/officeart/2005/8/layout/orgChart1"/>
    <dgm:cxn modelId="{1D6F6721-4EF9-43BE-9666-CAC275100324}" type="presOf" srcId="{EC2F19D1-D073-4881-ABDB-EF34B8D7B380}" destId="{02B0207C-B490-4D11-850A-20DCD5F9DBD0}" srcOrd="0" destOrd="0" presId="urn:microsoft.com/office/officeart/2005/8/layout/orgChart1"/>
    <dgm:cxn modelId="{3E6D7BAE-4DA3-4B98-85C7-07CA6C317D0E}" type="presParOf" srcId="{9EB952DB-A98C-4466-A948-54CF00C62FBE}" destId="{5676F1C0-FAA0-4AC6-84F2-4E55DB68FCA2}" srcOrd="0" destOrd="0" presId="urn:microsoft.com/office/officeart/2005/8/layout/orgChart1"/>
    <dgm:cxn modelId="{31BD89F6-A025-4842-8617-C686486D9AA0}" type="presParOf" srcId="{5676F1C0-FAA0-4AC6-84F2-4E55DB68FCA2}" destId="{4A20A085-CCB6-40BD-857A-39429490D52A}" srcOrd="0" destOrd="0" presId="urn:microsoft.com/office/officeart/2005/8/layout/orgChart1"/>
    <dgm:cxn modelId="{21F99BD5-814D-41ED-BDBA-45545A78806F}" type="presParOf" srcId="{4A20A085-CCB6-40BD-857A-39429490D52A}" destId="{D07A34D5-1DF1-41B5-A467-A637B0650065}" srcOrd="0" destOrd="0" presId="urn:microsoft.com/office/officeart/2005/8/layout/orgChart1"/>
    <dgm:cxn modelId="{605DDB2C-BD39-4700-8E86-3A42FADDF0EB}" type="presParOf" srcId="{4A20A085-CCB6-40BD-857A-39429490D52A}" destId="{47351C1C-2E61-49D3-AF77-FD834E14837F}" srcOrd="1" destOrd="0" presId="urn:microsoft.com/office/officeart/2005/8/layout/orgChart1"/>
    <dgm:cxn modelId="{2E391210-B585-4962-8751-6DBDC4EE9CC5}" type="presParOf" srcId="{5676F1C0-FAA0-4AC6-84F2-4E55DB68FCA2}" destId="{0D9EC380-A78A-4CD1-8DDF-6EAF209DA0D4}" srcOrd="1" destOrd="0" presId="urn:microsoft.com/office/officeart/2005/8/layout/orgChart1"/>
    <dgm:cxn modelId="{0A5E5FD4-E161-481E-A733-5E1175A178F1}" type="presParOf" srcId="{0D9EC380-A78A-4CD1-8DDF-6EAF209DA0D4}" destId="{A44D8C68-5CE4-4BAD-A094-C1A461BFC41E}" srcOrd="0" destOrd="0" presId="urn:microsoft.com/office/officeart/2005/8/layout/orgChart1"/>
    <dgm:cxn modelId="{0A2DC0F8-FFA1-4603-ACAA-763D59458778}" type="presParOf" srcId="{0D9EC380-A78A-4CD1-8DDF-6EAF209DA0D4}" destId="{091A2D54-FA47-4D0E-AC65-9B83701678F5}" srcOrd="1" destOrd="0" presId="urn:microsoft.com/office/officeart/2005/8/layout/orgChart1"/>
    <dgm:cxn modelId="{C81C2DB7-D7D3-41AA-821E-026D27F057B3}" type="presParOf" srcId="{091A2D54-FA47-4D0E-AC65-9B83701678F5}" destId="{021EC178-EEF1-4461-8991-79B3381004A5}" srcOrd="0" destOrd="0" presId="urn:microsoft.com/office/officeart/2005/8/layout/orgChart1"/>
    <dgm:cxn modelId="{131BD1C4-AE19-40E6-8DFB-36351E7D99E4}" type="presParOf" srcId="{021EC178-EEF1-4461-8991-79B3381004A5}" destId="{26DD0ABD-894C-4F2F-B16F-9E2C0ADD852F}" srcOrd="0" destOrd="0" presId="urn:microsoft.com/office/officeart/2005/8/layout/orgChart1"/>
    <dgm:cxn modelId="{BEA74911-608E-4A29-925C-A01FA8BDB20B}" type="presParOf" srcId="{021EC178-EEF1-4461-8991-79B3381004A5}" destId="{FE574D13-FEA0-4821-AB54-875551579C9B}" srcOrd="1" destOrd="0" presId="urn:microsoft.com/office/officeart/2005/8/layout/orgChart1"/>
    <dgm:cxn modelId="{3FC575E0-6E9E-4D81-82A0-F72F5F67B0FC}" type="presParOf" srcId="{091A2D54-FA47-4D0E-AC65-9B83701678F5}" destId="{45B517E4-C223-4923-9B1B-6832C3C2FA51}" srcOrd="1" destOrd="0" presId="urn:microsoft.com/office/officeart/2005/8/layout/orgChart1"/>
    <dgm:cxn modelId="{D50ED48B-9216-4954-83F6-B382A6B91513}" type="presParOf" srcId="{091A2D54-FA47-4D0E-AC65-9B83701678F5}" destId="{FF2D0114-C687-4F9D-AA78-899E51E3FBE8}" srcOrd="2" destOrd="0" presId="urn:microsoft.com/office/officeart/2005/8/layout/orgChart1"/>
    <dgm:cxn modelId="{7261B595-B8DE-464E-9421-2B6890396C82}" type="presParOf" srcId="{0D9EC380-A78A-4CD1-8DDF-6EAF209DA0D4}" destId="{0ECE64FC-6924-414B-9B11-24B9D8E2032F}" srcOrd="2" destOrd="0" presId="urn:microsoft.com/office/officeart/2005/8/layout/orgChart1"/>
    <dgm:cxn modelId="{2398FFB3-10F2-4428-BB59-D15417482F34}" type="presParOf" srcId="{0D9EC380-A78A-4CD1-8DDF-6EAF209DA0D4}" destId="{BCE0E8B0-C7C5-415A-A129-DE551B15193E}" srcOrd="3" destOrd="0" presId="urn:microsoft.com/office/officeart/2005/8/layout/orgChart1"/>
    <dgm:cxn modelId="{5D3144B1-F2DE-4643-AF97-E5E0EA8854EC}" type="presParOf" srcId="{BCE0E8B0-C7C5-415A-A129-DE551B15193E}" destId="{E7515DDF-F6B8-40F7-B05B-4AFA2B561A34}" srcOrd="0" destOrd="0" presId="urn:microsoft.com/office/officeart/2005/8/layout/orgChart1"/>
    <dgm:cxn modelId="{AEB4CC9A-4530-428F-9D32-765F86828722}" type="presParOf" srcId="{E7515DDF-F6B8-40F7-B05B-4AFA2B561A34}" destId="{DC89CD72-2C16-43AF-8346-E22E3D59453F}" srcOrd="0" destOrd="0" presId="urn:microsoft.com/office/officeart/2005/8/layout/orgChart1"/>
    <dgm:cxn modelId="{5806087C-9451-444B-AA59-890A30B34B6B}" type="presParOf" srcId="{E7515DDF-F6B8-40F7-B05B-4AFA2B561A34}" destId="{E6F9413F-A905-4C38-B50B-52DC7CB29816}" srcOrd="1" destOrd="0" presId="urn:microsoft.com/office/officeart/2005/8/layout/orgChart1"/>
    <dgm:cxn modelId="{989EB877-EB4E-46A6-9E45-F29D20BC71D3}" type="presParOf" srcId="{BCE0E8B0-C7C5-415A-A129-DE551B15193E}" destId="{EEBA8340-71AF-4D06-ABF0-1CAF0D26CDE2}" srcOrd="1" destOrd="0" presId="urn:microsoft.com/office/officeart/2005/8/layout/orgChart1"/>
    <dgm:cxn modelId="{EFFD6AC0-BE58-4476-B5A4-26AE2131D418}" type="presParOf" srcId="{BCE0E8B0-C7C5-415A-A129-DE551B15193E}" destId="{1F00386B-94BE-4679-964D-CAF560F02C7E}" srcOrd="2" destOrd="0" presId="urn:microsoft.com/office/officeart/2005/8/layout/orgChart1"/>
    <dgm:cxn modelId="{168C925C-7DAB-4358-AE91-8620542902AA}" type="presParOf" srcId="{0D9EC380-A78A-4CD1-8DDF-6EAF209DA0D4}" destId="{02B0207C-B490-4D11-850A-20DCD5F9DBD0}" srcOrd="4" destOrd="0" presId="urn:microsoft.com/office/officeart/2005/8/layout/orgChart1"/>
    <dgm:cxn modelId="{988A9121-DC4F-4715-AA9C-86CF39424C8E}" type="presParOf" srcId="{0D9EC380-A78A-4CD1-8DDF-6EAF209DA0D4}" destId="{64DFB673-1C83-4E8C-8843-068FDBD56CC0}" srcOrd="5" destOrd="0" presId="urn:microsoft.com/office/officeart/2005/8/layout/orgChart1"/>
    <dgm:cxn modelId="{F552894E-C298-4C8F-A73B-123CF3CB5462}" type="presParOf" srcId="{64DFB673-1C83-4E8C-8843-068FDBD56CC0}" destId="{EA7958F1-7B59-4F49-B285-F97F60375D41}" srcOrd="0" destOrd="0" presId="urn:microsoft.com/office/officeart/2005/8/layout/orgChart1"/>
    <dgm:cxn modelId="{DD93729D-7AB7-4F41-98E9-10CB3F8A97B8}" type="presParOf" srcId="{EA7958F1-7B59-4F49-B285-F97F60375D41}" destId="{0190782C-70D0-4172-B067-DF3F4368755B}" srcOrd="0" destOrd="0" presId="urn:microsoft.com/office/officeart/2005/8/layout/orgChart1"/>
    <dgm:cxn modelId="{0F8FDC30-359A-4669-A688-9A288DA0F83C}" type="presParOf" srcId="{EA7958F1-7B59-4F49-B285-F97F60375D41}" destId="{B5514FFF-9B5D-4DD6-8931-5E55418BE803}" srcOrd="1" destOrd="0" presId="urn:microsoft.com/office/officeart/2005/8/layout/orgChart1"/>
    <dgm:cxn modelId="{A7DF7E04-6ACD-4F49-AF10-F957BF41B140}" type="presParOf" srcId="{64DFB673-1C83-4E8C-8843-068FDBD56CC0}" destId="{76D7F01F-CB73-4AEA-A8FE-EA0824E2FA0B}" srcOrd="1" destOrd="0" presId="urn:microsoft.com/office/officeart/2005/8/layout/orgChart1"/>
    <dgm:cxn modelId="{76FD2F52-72EC-4075-87CE-3B0A359E9CA3}" type="presParOf" srcId="{64DFB673-1C83-4E8C-8843-068FDBD56CC0}" destId="{3D0C99CE-507D-4079-A717-3C20E34F772A}" srcOrd="2" destOrd="0" presId="urn:microsoft.com/office/officeart/2005/8/layout/orgChart1"/>
    <dgm:cxn modelId="{51409E09-D7DD-4489-96DC-F878F93C4F61}" type="presParOf" srcId="{5676F1C0-FAA0-4AC6-84F2-4E55DB68FCA2}" destId="{3F6186F2-E16A-4C20-A0FE-A4C2536B3630}" srcOrd="2" destOrd="0" presId="urn:microsoft.com/office/officeart/2005/8/layout/orgChart1"/>
  </dgm:cxnLst>
  <dgm:bg/>
  <dgm:whole/>
  <dgm:extLst>
    <a:ext uri="http://schemas.microsoft.com/office/drawing/2008/diagram"/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6B8984-92E8-49D8-93E7-01B48239686E}" type="doc">
      <dgm:prSet loTypeId="urn:microsoft.com/office/officeart/2005/8/layout/vList3#1" loCatId="list" qsTypeId="urn:microsoft.com/office/officeart/2005/8/quickstyle/simple2" qsCatId="simple" csTypeId="urn:microsoft.com/office/officeart/2005/8/colors/accent1_3" csCatId="accent1" phldr="1"/>
      <dgm:spPr/>
    </dgm:pt>
    <dgm:pt modelId="{6A9A5F67-934F-4975-8100-B0C9B232987E}">
      <dgm:prSet phldrT="[Текст]"/>
      <dgm:spPr/>
      <dgm:t>
        <a:bodyPr/>
        <a:lstStyle/>
        <a:p>
          <a:r>
            <a:rPr lang="ru-RU" dirty="0" smtClean="0"/>
            <a:t>Клиринговые банки</a:t>
          </a:r>
          <a:endParaRPr lang="ru-RU" dirty="0"/>
        </a:p>
      </dgm:t>
    </dgm:pt>
    <dgm:pt modelId="{485EE7A9-1603-431F-9CAE-5E3A37D4466A}" type="parTrans" cxnId="{0623F40C-3D18-4B0A-8E55-E3FCA0854DF6}">
      <dgm:prSet/>
      <dgm:spPr/>
      <dgm:t>
        <a:bodyPr/>
        <a:lstStyle/>
        <a:p>
          <a:endParaRPr lang="ru-RU"/>
        </a:p>
      </dgm:t>
    </dgm:pt>
    <dgm:pt modelId="{A6F64798-8EF0-4AE7-87AC-7C258464435C}" type="sibTrans" cxnId="{0623F40C-3D18-4B0A-8E55-E3FCA0854DF6}">
      <dgm:prSet/>
      <dgm:spPr/>
      <dgm:t>
        <a:bodyPr/>
        <a:lstStyle/>
        <a:p>
          <a:endParaRPr lang="ru-RU"/>
        </a:p>
      </dgm:t>
    </dgm:pt>
    <dgm:pt modelId="{A5BF2CC3-ACEA-4D5E-BCE3-816FD661E8D8}">
      <dgm:prSet phldrT="[Текст]"/>
      <dgm:spPr/>
      <dgm:t>
        <a:bodyPr/>
        <a:lstStyle/>
        <a:p>
          <a:r>
            <a:rPr lang="ru-RU" dirty="0" smtClean="0"/>
            <a:t>Финансовые дома</a:t>
          </a:r>
          <a:endParaRPr lang="ru-RU" dirty="0"/>
        </a:p>
      </dgm:t>
    </dgm:pt>
    <dgm:pt modelId="{D14E50DC-97D2-4077-B7FB-CB0F5E7B22C5}" type="parTrans" cxnId="{8C24296E-FDBC-4CF3-8DD3-9A3D1DD1BB25}">
      <dgm:prSet/>
      <dgm:spPr/>
      <dgm:t>
        <a:bodyPr/>
        <a:lstStyle/>
        <a:p>
          <a:endParaRPr lang="ru-RU"/>
        </a:p>
      </dgm:t>
    </dgm:pt>
    <dgm:pt modelId="{1E9A1CCE-7BDF-43B8-B908-965B11317328}" type="sibTrans" cxnId="{8C24296E-FDBC-4CF3-8DD3-9A3D1DD1BB25}">
      <dgm:prSet/>
      <dgm:spPr/>
      <dgm:t>
        <a:bodyPr/>
        <a:lstStyle/>
        <a:p>
          <a:endParaRPr lang="ru-RU"/>
        </a:p>
      </dgm:t>
    </dgm:pt>
    <dgm:pt modelId="{E022FC7A-BBDD-4D8A-8C5F-A5EFD0DED9F6}">
      <dgm:prSet/>
      <dgm:spPr/>
      <dgm:t>
        <a:bodyPr/>
        <a:lstStyle/>
        <a:p>
          <a:r>
            <a:rPr lang="ru-RU" dirty="0" smtClean="0"/>
            <a:t>Торговые банки</a:t>
          </a:r>
          <a:endParaRPr lang="ru-RU" dirty="0"/>
        </a:p>
      </dgm:t>
    </dgm:pt>
    <dgm:pt modelId="{99FA192F-9F70-4084-A5F8-7F547596772C}" type="parTrans" cxnId="{F40F710D-36B2-4568-B881-BE3A93CECF79}">
      <dgm:prSet/>
      <dgm:spPr/>
      <dgm:t>
        <a:bodyPr/>
        <a:lstStyle/>
        <a:p>
          <a:endParaRPr lang="ru-RU"/>
        </a:p>
      </dgm:t>
    </dgm:pt>
    <dgm:pt modelId="{4BDBAA5B-5EBF-4518-A639-A07FC2450C1D}" type="sibTrans" cxnId="{F40F710D-36B2-4568-B881-BE3A93CECF79}">
      <dgm:prSet/>
      <dgm:spPr/>
      <dgm:t>
        <a:bodyPr/>
        <a:lstStyle/>
        <a:p>
          <a:endParaRPr lang="ru-RU"/>
        </a:p>
      </dgm:t>
    </dgm:pt>
    <dgm:pt modelId="{B7AA606D-7D58-4009-846C-17AA770ABB8D}" type="pres">
      <dgm:prSet presAssocID="{636B8984-92E8-49D8-93E7-01B48239686E}" presName="linearFlow" presStyleCnt="0">
        <dgm:presLayoutVars>
          <dgm:dir/>
          <dgm:resizeHandles val="exact"/>
        </dgm:presLayoutVars>
      </dgm:prSet>
      <dgm:spPr/>
    </dgm:pt>
    <dgm:pt modelId="{462E1D5C-8D22-413F-8B68-DC3CC1B3CECA}" type="pres">
      <dgm:prSet presAssocID="{6A9A5F67-934F-4975-8100-B0C9B232987E}" presName="composite" presStyleCnt="0"/>
      <dgm:spPr/>
    </dgm:pt>
    <dgm:pt modelId="{A798B88E-C9A7-4B9C-A307-389B62A614EB}" type="pres">
      <dgm:prSet presAssocID="{6A9A5F67-934F-4975-8100-B0C9B232987E}" presName="imgShp" presStyleLbl="fgImgPlace1" presStyleIdx="0" presStyleCnt="3" custLinFactNeighborX="-61094" custLinFactNeighborY="-350"/>
      <dgm:spPr/>
    </dgm:pt>
    <dgm:pt modelId="{79426BEB-F915-4F93-A464-CC09BFE82F54}" type="pres">
      <dgm:prSet presAssocID="{6A9A5F67-934F-4975-8100-B0C9B232987E}" presName="txShp" presStyleLbl="node1" presStyleIdx="0" presStyleCnt="3" custScaleX="130162" custLinFactNeighborX="2680" custLinFactNeighborY="-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17974F-BF89-48FA-817A-E604A5AE39C7}" type="pres">
      <dgm:prSet presAssocID="{A6F64798-8EF0-4AE7-87AC-7C258464435C}" presName="spacing" presStyleCnt="0"/>
      <dgm:spPr/>
    </dgm:pt>
    <dgm:pt modelId="{64EB3D2F-0C4C-4112-B22A-433D7BC95A5E}" type="pres">
      <dgm:prSet presAssocID="{A5BF2CC3-ACEA-4D5E-BCE3-816FD661E8D8}" presName="composite" presStyleCnt="0"/>
      <dgm:spPr/>
    </dgm:pt>
    <dgm:pt modelId="{94B22BA3-4E23-4A2F-A0B1-0F0AB7483B46}" type="pres">
      <dgm:prSet presAssocID="{A5BF2CC3-ACEA-4D5E-BCE3-816FD661E8D8}" presName="imgShp" presStyleLbl="fgImgPlace1" presStyleIdx="1" presStyleCnt="3" custLinFactNeighborX="-55588" custLinFactNeighborY="1940"/>
      <dgm:spPr/>
    </dgm:pt>
    <dgm:pt modelId="{C75ADA89-7E9B-49B0-BD5F-B6BD6F1DD667}" type="pres">
      <dgm:prSet presAssocID="{A5BF2CC3-ACEA-4D5E-BCE3-816FD661E8D8}" presName="txShp" presStyleLbl="node1" presStyleIdx="1" presStyleCnt="3" custScaleX="130519" custLinFactNeighborX="1608" custLinFactNeighborY="19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CF40EF-2D61-4DED-A386-2ADF4E839E7C}" type="pres">
      <dgm:prSet presAssocID="{1E9A1CCE-7BDF-43B8-B908-965B11317328}" presName="spacing" presStyleCnt="0"/>
      <dgm:spPr/>
    </dgm:pt>
    <dgm:pt modelId="{4AF5DA20-211E-4FC3-8D17-B14DBB1691DF}" type="pres">
      <dgm:prSet presAssocID="{E022FC7A-BBDD-4D8A-8C5F-A5EFD0DED9F6}" presName="composite" presStyleCnt="0"/>
      <dgm:spPr/>
    </dgm:pt>
    <dgm:pt modelId="{47CA924E-D7EC-4871-91FA-B4DD7EF87985}" type="pres">
      <dgm:prSet presAssocID="{E022FC7A-BBDD-4D8A-8C5F-A5EFD0DED9F6}" presName="imgShp" presStyleLbl="fgImgPlace1" presStyleIdx="2" presStyleCnt="3" custLinFactNeighborX="-52612" custLinFactNeighborY="-1276"/>
      <dgm:spPr/>
    </dgm:pt>
    <dgm:pt modelId="{A0411045-97A5-4592-91BD-AC4B241272E3}" type="pres">
      <dgm:prSet presAssocID="{E022FC7A-BBDD-4D8A-8C5F-A5EFD0DED9F6}" presName="txShp" presStyleLbl="node1" presStyleIdx="2" presStyleCnt="3" custScaleX="130920" custLinFactNeighborX="1823" custLinFactNeighborY="-27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23F40C-3D18-4B0A-8E55-E3FCA0854DF6}" srcId="{636B8984-92E8-49D8-93E7-01B48239686E}" destId="{6A9A5F67-934F-4975-8100-B0C9B232987E}" srcOrd="0" destOrd="0" parTransId="{485EE7A9-1603-431F-9CAE-5E3A37D4466A}" sibTransId="{A6F64798-8EF0-4AE7-87AC-7C258464435C}"/>
    <dgm:cxn modelId="{0F8F9AC5-BDBA-4757-9987-0AFC92BA92BB}" type="presOf" srcId="{636B8984-92E8-49D8-93E7-01B48239686E}" destId="{B7AA606D-7D58-4009-846C-17AA770ABB8D}" srcOrd="0" destOrd="0" presId="urn:microsoft.com/office/officeart/2005/8/layout/vList3#1"/>
    <dgm:cxn modelId="{E1C9100C-5D21-4A22-88AB-CD098745D5AF}" type="presOf" srcId="{6A9A5F67-934F-4975-8100-B0C9B232987E}" destId="{79426BEB-F915-4F93-A464-CC09BFE82F54}" srcOrd="0" destOrd="0" presId="urn:microsoft.com/office/officeart/2005/8/layout/vList3#1"/>
    <dgm:cxn modelId="{8C24296E-FDBC-4CF3-8DD3-9A3D1DD1BB25}" srcId="{636B8984-92E8-49D8-93E7-01B48239686E}" destId="{A5BF2CC3-ACEA-4D5E-BCE3-816FD661E8D8}" srcOrd="1" destOrd="0" parTransId="{D14E50DC-97D2-4077-B7FB-CB0F5E7B22C5}" sibTransId="{1E9A1CCE-7BDF-43B8-B908-965B11317328}"/>
    <dgm:cxn modelId="{F40F710D-36B2-4568-B881-BE3A93CECF79}" srcId="{636B8984-92E8-49D8-93E7-01B48239686E}" destId="{E022FC7A-BBDD-4D8A-8C5F-A5EFD0DED9F6}" srcOrd="2" destOrd="0" parTransId="{99FA192F-9F70-4084-A5F8-7F547596772C}" sibTransId="{4BDBAA5B-5EBF-4518-A639-A07FC2450C1D}"/>
    <dgm:cxn modelId="{27A84014-F49F-4E43-A89F-1FF143546239}" type="presOf" srcId="{A5BF2CC3-ACEA-4D5E-BCE3-816FD661E8D8}" destId="{C75ADA89-7E9B-49B0-BD5F-B6BD6F1DD667}" srcOrd="0" destOrd="0" presId="urn:microsoft.com/office/officeart/2005/8/layout/vList3#1"/>
    <dgm:cxn modelId="{DB16CCAE-D1EF-46B2-8D2D-78C8EC9B67B0}" type="presOf" srcId="{E022FC7A-BBDD-4D8A-8C5F-A5EFD0DED9F6}" destId="{A0411045-97A5-4592-91BD-AC4B241272E3}" srcOrd="0" destOrd="0" presId="urn:microsoft.com/office/officeart/2005/8/layout/vList3#1"/>
    <dgm:cxn modelId="{DF12CE21-8C02-44A7-88AA-81CCBB0A0823}" type="presParOf" srcId="{B7AA606D-7D58-4009-846C-17AA770ABB8D}" destId="{462E1D5C-8D22-413F-8B68-DC3CC1B3CECA}" srcOrd="0" destOrd="0" presId="urn:microsoft.com/office/officeart/2005/8/layout/vList3#1"/>
    <dgm:cxn modelId="{C3FDAF93-05EF-47DA-BFC0-1328C6C6E52D}" type="presParOf" srcId="{462E1D5C-8D22-413F-8B68-DC3CC1B3CECA}" destId="{A798B88E-C9A7-4B9C-A307-389B62A614EB}" srcOrd="0" destOrd="0" presId="urn:microsoft.com/office/officeart/2005/8/layout/vList3#1"/>
    <dgm:cxn modelId="{641EC036-62AB-40DB-A7EB-9B387FE4AA44}" type="presParOf" srcId="{462E1D5C-8D22-413F-8B68-DC3CC1B3CECA}" destId="{79426BEB-F915-4F93-A464-CC09BFE82F54}" srcOrd="1" destOrd="0" presId="urn:microsoft.com/office/officeart/2005/8/layout/vList3#1"/>
    <dgm:cxn modelId="{8DCDB4C2-5838-4DEA-B17A-CE97427DCAEA}" type="presParOf" srcId="{B7AA606D-7D58-4009-846C-17AA770ABB8D}" destId="{1517974F-BF89-48FA-817A-E604A5AE39C7}" srcOrd="1" destOrd="0" presId="urn:microsoft.com/office/officeart/2005/8/layout/vList3#1"/>
    <dgm:cxn modelId="{10A46998-07AB-4D91-A2AE-81C0E353A5F0}" type="presParOf" srcId="{B7AA606D-7D58-4009-846C-17AA770ABB8D}" destId="{64EB3D2F-0C4C-4112-B22A-433D7BC95A5E}" srcOrd="2" destOrd="0" presId="urn:microsoft.com/office/officeart/2005/8/layout/vList3#1"/>
    <dgm:cxn modelId="{3807FD80-316F-483E-AC72-47B88A9D0456}" type="presParOf" srcId="{64EB3D2F-0C4C-4112-B22A-433D7BC95A5E}" destId="{94B22BA3-4E23-4A2F-A0B1-0F0AB7483B46}" srcOrd="0" destOrd="0" presId="urn:microsoft.com/office/officeart/2005/8/layout/vList3#1"/>
    <dgm:cxn modelId="{0F7F2414-3F44-4E1B-B3FB-DF68C9B1714B}" type="presParOf" srcId="{64EB3D2F-0C4C-4112-B22A-433D7BC95A5E}" destId="{C75ADA89-7E9B-49B0-BD5F-B6BD6F1DD667}" srcOrd="1" destOrd="0" presId="urn:microsoft.com/office/officeart/2005/8/layout/vList3#1"/>
    <dgm:cxn modelId="{0ACFBD2B-9F95-4D92-AFE7-9CA80D02689E}" type="presParOf" srcId="{B7AA606D-7D58-4009-846C-17AA770ABB8D}" destId="{8DCF40EF-2D61-4DED-A386-2ADF4E839E7C}" srcOrd="3" destOrd="0" presId="urn:microsoft.com/office/officeart/2005/8/layout/vList3#1"/>
    <dgm:cxn modelId="{6A1FCC44-1CE9-4081-9C1A-1FD2656421D4}" type="presParOf" srcId="{B7AA606D-7D58-4009-846C-17AA770ABB8D}" destId="{4AF5DA20-211E-4FC3-8D17-B14DBB1691DF}" srcOrd="4" destOrd="0" presId="urn:microsoft.com/office/officeart/2005/8/layout/vList3#1"/>
    <dgm:cxn modelId="{09B2FFE5-45B0-472B-883A-7D7A52840C2C}" type="presParOf" srcId="{4AF5DA20-211E-4FC3-8D17-B14DBB1691DF}" destId="{47CA924E-D7EC-4871-91FA-B4DD7EF87985}" srcOrd="0" destOrd="0" presId="urn:microsoft.com/office/officeart/2005/8/layout/vList3#1"/>
    <dgm:cxn modelId="{8DF63735-E6CC-4620-9DD2-F8BCC90626F6}" type="presParOf" srcId="{4AF5DA20-211E-4FC3-8D17-B14DBB1691DF}" destId="{A0411045-97A5-4592-91BD-AC4B241272E3}" srcOrd="1" destOrd="0" presId="urn:microsoft.com/office/officeart/2005/8/layout/vList3#1"/>
  </dgm:cxnLst>
  <dgm:bg/>
  <dgm:whole/>
  <dgm:extLst>
    <a:ext uri="http://schemas.microsoft.com/office/drawing/2008/diagram"/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B029AF-3C0C-4E93-AF35-DEA511127B24}" type="doc">
      <dgm:prSet loTypeId="urn:microsoft.com/office/officeart/2008/layout/VerticalCurvedList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E8EEE03A-3225-42DF-89A5-A64D7FFA171F}">
      <dgm:prSet phldrT="[Текст]"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Сберегательные институты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28E63EE3-EDB2-4C1C-85A7-97EE6EE3BA42}" type="parTrans" cxnId="{34D379CE-4FF8-448B-9C9A-35E2D8317EAB}">
      <dgm:prSet/>
      <dgm:spPr/>
      <dgm:t>
        <a:bodyPr/>
        <a:lstStyle/>
        <a:p>
          <a:endParaRPr lang="ru-RU"/>
        </a:p>
      </dgm:t>
    </dgm:pt>
    <dgm:pt modelId="{85F5E2CA-5386-4FA5-A032-588033752894}" type="sibTrans" cxnId="{34D379CE-4FF8-448B-9C9A-35E2D8317EAB}">
      <dgm:prSet/>
      <dgm:spPr/>
      <dgm:t>
        <a:bodyPr/>
        <a:lstStyle/>
        <a:p>
          <a:endParaRPr lang="ru-RU"/>
        </a:p>
      </dgm:t>
    </dgm:pt>
    <dgm:pt modelId="{F5771FB6-6AC1-4B97-89F3-BFBEA600D6F0}">
      <dgm:prSet phldrT="[Текст]" custT="1"/>
      <dgm:spPr/>
      <dgm:t>
        <a:bodyPr/>
        <a:lstStyle/>
        <a:p>
          <a:r>
            <a:rPr lang="ru-RU" sz="2900" dirty="0" smtClean="0">
              <a:latin typeface="Times New Roman" pitchFamily="18" charset="0"/>
              <a:cs typeface="Times New Roman" pitchFamily="18" charset="0"/>
            </a:rPr>
            <a:t>Страховые компании и пенсионные фонды</a:t>
          </a:r>
          <a:endParaRPr lang="ru-RU" sz="2900" dirty="0">
            <a:latin typeface="Times New Roman" pitchFamily="18" charset="0"/>
            <a:cs typeface="Times New Roman" pitchFamily="18" charset="0"/>
          </a:endParaRPr>
        </a:p>
      </dgm:t>
    </dgm:pt>
    <dgm:pt modelId="{592D4C8D-4491-441D-8E62-B97AF3DFB6BE}" type="parTrans" cxnId="{D517707A-E56D-4FAD-9F68-B7FEBD64150C}">
      <dgm:prSet/>
      <dgm:spPr/>
      <dgm:t>
        <a:bodyPr/>
        <a:lstStyle/>
        <a:p>
          <a:endParaRPr lang="ru-RU"/>
        </a:p>
      </dgm:t>
    </dgm:pt>
    <dgm:pt modelId="{8EB0248C-6DB8-465C-8FB9-9E59222D3057}" type="sibTrans" cxnId="{D517707A-E56D-4FAD-9F68-B7FEBD64150C}">
      <dgm:prSet/>
      <dgm:spPr/>
      <dgm:t>
        <a:bodyPr/>
        <a:lstStyle/>
        <a:p>
          <a:endParaRPr lang="ru-RU"/>
        </a:p>
      </dgm:t>
    </dgm:pt>
    <dgm:pt modelId="{71B3EEBA-D21D-4332-8609-9ED5A39CCAC9}">
      <dgm:prSet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Инвестиционные тресты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1F66B99D-C9FF-467A-9BF2-F584C37E2AD1}" type="parTrans" cxnId="{408E56FB-224D-4DA2-992F-CEE1EE7F84CC}">
      <dgm:prSet/>
      <dgm:spPr/>
      <dgm:t>
        <a:bodyPr/>
        <a:lstStyle/>
        <a:p>
          <a:endParaRPr lang="ru-RU"/>
        </a:p>
      </dgm:t>
    </dgm:pt>
    <dgm:pt modelId="{FF55D072-F468-4A03-B09E-911F1224A8DD}" type="sibTrans" cxnId="{408E56FB-224D-4DA2-992F-CEE1EE7F84CC}">
      <dgm:prSet/>
      <dgm:spPr/>
      <dgm:t>
        <a:bodyPr/>
        <a:lstStyle/>
        <a:p>
          <a:endParaRPr lang="ru-RU"/>
        </a:p>
      </dgm:t>
    </dgm:pt>
    <dgm:pt modelId="{670E2A13-9CC8-4A7B-8948-B543C6E59B8D}">
      <dgm:prSet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Финансовые корпорации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0C9B0E68-6F00-4964-A9D7-2B7BDC63FB45}" type="parTrans" cxnId="{0E4E6373-98CE-44DD-AC5B-9121EEDACC68}">
      <dgm:prSet/>
      <dgm:spPr/>
      <dgm:t>
        <a:bodyPr/>
        <a:lstStyle/>
        <a:p>
          <a:endParaRPr lang="ru-RU"/>
        </a:p>
      </dgm:t>
    </dgm:pt>
    <dgm:pt modelId="{151790B5-4CA0-4E38-BE70-D3751DC65AD8}" type="sibTrans" cxnId="{0E4E6373-98CE-44DD-AC5B-9121EEDACC68}">
      <dgm:prSet/>
      <dgm:spPr/>
      <dgm:t>
        <a:bodyPr/>
        <a:lstStyle/>
        <a:p>
          <a:endParaRPr lang="ru-RU"/>
        </a:p>
      </dgm:t>
    </dgm:pt>
    <dgm:pt modelId="{B46115B6-07E3-4ED9-8AAD-89921A68D2E9}">
      <dgm:prSet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Доверительные паевые фонды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0FFC3C1F-CFAF-4EF9-9C4E-885EA3A96F85}" type="parTrans" cxnId="{F9B2D3F6-9D90-40CD-BEED-77592053ED41}">
      <dgm:prSet/>
      <dgm:spPr/>
      <dgm:t>
        <a:bodyPr/>
        <a:lstStyle/>
        <a:p>
          <a:endParaRPr lang="ru-RU"/>
        </a:p>
      </dgm:t>
    </dgm:pt>
    <dgm:pt modelId="{55F87493-B512-438F-A3CA-D9E524EA367C}" type="sibTrans" cxnId="{F9B2D3F6-9D90-40CD-BEED-77592053ED41}">
      <dgm:prSet/>
      <dgm:spPr/>
      <dgm:t>
        <a:bodyPr/>
        <a:lstStyle/>
        <a:p>
          <a:endParaRPr lang="ru-RU"/>
        </a:p>
      </dgm:t>
    </dgm:pt>
    <dgm:pt modelId="{AE416DAF-720B-41B5-8F1E-8BA100CC1649}">
      <dgm:prSet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Фирмы венчурного финансирования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557E66C8-1663-487F-A809-57F9416D5E1D}" type="parTrans" cxnId="{6EC81358-76E7-4C10-B199-2CA288D1CFA2}">
      <dgm:prSet/>
      <dgm:spPr/>
      <dgm:t>
        <a:bodyPr/>
        <a:lstStyle/>
        <a:p>
          <a:endParaRPr lang="ru-RU"/>
        </a:p>
      </dgm:t>
    </dgm:pt>
    <dgm:pt modelId="{AA59C0F3-5813-4F06-8DDA-B88248D942AE}" type="sibTrans" cxnId="{6EC81358-76E7-4C10-B199-2CA288D1CFA2}">
      <dgm:prSet/>
      <dgm:spPr/>
      <dgm:t>
        <a:bodyPr/>
        <a:lstStyle/>
        <a:p>
          <a:endParaRPr lang="ru-RU"/>
        </a:p>
      </dgm:t>
    </dgm:pt>
    <dgm:pt modelId="{35CEBFBD-F40A-4781-8CEC-3157B055731D}" type="pres">
      <dgm:prSet presAssocID="{54B029AF-3C0C-4E93-AF35-DEA511127B2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A7FEFB2-3C84-43CE-89F9-7C3170828BFA}" type="pres">
      <dgm:prSet presAssocID="{54B029AF-3C0C-4E93-AF35-DEA511127B24}" presName="Name1" presStyleCnt="0"/>
      <dgm:spPr/>
    </dgm:pt>
    <dgm:pt modelId="{1480239B-CDFA-46CA-8AB9-58491B9EB71B}" type="pres">
      <dgm:prSet presAssocID="{54B029AF-3C0C-4E93-AF35-DEA511127B24}" presName="cycle" presStyleCnt="0"/>
      <dgm:spPr/>
    </dgm:pt>
    <dgm:pt modelId="{45787073-80BB-42EE-902F-E734ACAB4579}" type="pres">
      <dgm:prSet presAssocID="{54B029AF-3C0C-4E93-AF35-DEA511127B24}" presName="srcNode" presStyleLbl="node1" presStyleIdx="0" presStyleCnt="6"/>
      <dgm:spPr/>
    </dgm:pt>
    <dgm:pt modelId="{7486D932-ED99-4083-BA94-2F9E3DF084A3}" type="pres">
      <dgm:prSet presAssocID="{54B029AF-3C0C-4E93-AF35-DEA511127B24}" presName="conn" presStyleLbl="parChTrans1D2" presStyleIdx="0" presStyleCnt="1"/>
      <dgm:spPr/>
      <dgm:t>
        <a:bodyPr/>
        <a:lstStyle/>
        <a:p>
          <a:endParaRPr lang="ru-RU"/>
        </a:p>
      </dgm:t>
    </dgm:pt>
    <dgm:pt modelId="{4D8E30B0-A9D2-4E4B-AC31-7FAFC1AD5A86}" type="pres">
      <dgm:prSet presAssocID="{54B029AF-3C0C-4E93-AF35-DEA511127B24}" presName="extraNode" presStyleLbl="node1" presStyleIdx="0" presStyleCnt="6"/>
      <dgm:spPr/>
    </dgm:pt>
    <dgm:pt modelId="{8F6E419D-892D-47EF-B21D-3ADB8373BEFE}" type="pres">
      <dgm:prSet presAssocID="{54B029AF-3C0C-4E93-AF35-DEA511127B24}" presName="dstNode" presStyleLbl="node1" presStyleIdx="0" presStyleCnt="6"/>
      <dgm:spPr/>
    </dgm:pt>
    <dgm:pt modelId="{799846FD-F69C-467C-B85C-7FAE94BC5CF2}" type="pres">
      <dgm:prSet presAssocID="{E8EEE03A-3225-42DF-89A5-A64D7FFA171F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EE66AF-25AA-4868-B1B8-F06219034FD7}" type="pres">
      <dgm:prSet presAssocID="{E8EEE03A-3225-42DF-89A5-A64D7FFA171F}" presName="accent_1" presStyleCnt="0"/>
      <dgm:spPr/>
    </dgm:pt>
    <dgm:pt modelId="{49FF586C-ED24-4F5A-985E-CA042EA8CEBF}" type="pres">
      <dgm:prSet presAssocID="{E8EEE03A-3225-42DF-89A5-A64D7FFA171F}" presName="accentRepeatNode" presStyleLbl="solidFgAcc1" presStyleIdx="0" presStyleCnt="6"/>
      <dgm:spPr/>
    </dgm:pt>
    <dgm:pt modelId="{E119C5C4-19C4-4C25-BF7E-C405590C2B70}" type="pres">
      <dgm:prSet presAssocID="{F5771FB6-6AC1-4B97-89F3-BFBEA600D6F0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4072F3-C245-4838-947A-AD63DA003971}" type="pres">
      <dgm:prSet presAssocID="{F5771FB6-6AC1-4B97-89F3-BFBEA600D6F0}" presName="accent_2" presStyleCnt="0"/>
      <dgm:spPr/>
    </dgm:pt>
    <dgm:pt modelId="{09DD1A81-F931-4FFF-A17A-9784C8ECBF28}" type="pres">
      <dgm:prSet presAssocID="{F5771FB6-6AC1-4B97-89F3-BFBEA600D6F0}" presName="accentRepeatNode" presStyleLbl="solidFgAcc1" presStyleIdx="1" presStyleCnt="6"/>
      <dgm:spPr/>
    </dgm:pt>
    <dgm:pt modelId="{FA931C38-491B-4516-8DBD-A6787B775165}" type="pres">
      <dgm:prSet presAssocID="{71B3EEBA-D21D-4332-8609-9ED5A39CCAC9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68E0A6-8EF8-40C8-9340-E9DB8A48FDA7}" type="pres">
      <dgm:prSet presAssocID="{71B3EEBA-D21D-4332-8609-9ED5A39CCAC9}" presName="accent_3" presStyleCnt="0"/>
      <dgm:spPr/>
    </dgm:pt>
    <dgm:pt modelId="{4C776F38-85B1-4F1C-80A3-C39D27D06FC1}" type="pres">
      <dgm:prSet presAssocID="{71B3EEBA-D21D-4332-8609-9ED5A39CCAC9}" presName="accentRepeatNode" presStyleLbl="solidFgAcc1" presStyleIdx="2" presStyleCnt="6"/>
      <dgm:spPr/>
    </dgm:pt>
    <dgm:pt modelId="{E2D465F7-6C49-4ABC-A2D0-48F506BFD86C}" type="pres">
      <dgm:prSet presAssocID="{B46115B6-07E3-4ED9-8AAD-89921A68D2E9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1DCF1-0229-4271-8048-2ED4049837DE}" type="pres">
      <dgm:prSet presAssocID="{B46115B6-07E3-4ED9-8AAD-89921A68D2E9}" presName="accent_4" presStyleCnt="0"/>
      <dgm:spPr/>
    </dgm:pt>
    <dgm:pt modelId="{308C4484-4DC9-42BD-B25A-45F27AF436A8}" type="pres">
      <dgm:prSet presAssocID="{B46115B6-07E3-4ED9-8AAD-89921A68D2E9}" presName="accentRepeatNode" presStyleLbl="solidFgAcc1" presStyleIdx="3" presStyleCnt="6"/>
      <dgm:spPr/>
    </dgm:pt>
    <dgm:pt modelId="{CD5D3D50-4F3C-461A-B45D-5B97CC8D25FB}" type="pres">
      <dgm:prSet presAssocID="{670E2A13-9CC8-4A7B-8948-B543C6E59B8D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2CCC6E-217F-4A03-9906-214D31E1AE0E}" type="pres">
      <dgm:prSet presAssocID="{670E2A13-9CC8-4A7B-8948-B543C6E59B8D}" presName="accent_5" presStyleCnt="0"/>
      <dgm:spPr/>
    </dgm:pt>
    <dgm:pt modelId="{8FA5D92F-DC1E-4FCF-8616-6BBF52DB73B8}" type="pres">
      <dgm:prSet presAssocID="{670E2A13-9CC8-4A7B-8948-B543C6E59B8D}" presName="accentRepeatNode" presStyleLbl="solidFgAcc1" presStyleIdx="4" presStyleCnt="6"/>
      <dgm:spPr/>
    </dgm:pt>
    <dgm:pt modelId="{DEC6E103-D29E-425D-9273-31B9EE29C66B}" type="pres">
      <dgm:prSet presAssocID="{AE416DAF-720B-41B5-8F1E-8BA100CC1649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1AFD6-6C27-4681-8CF2-AF66A24B5EE8}" type="pres">
      <dgm:prSet presAssocID="{AE416DAF-720B-41B5-8F1E-8BA100CC1649}" presName="accent_6" presStyleCnt="0"/>
      <dgm:spPr/>
    </dgm:pt>
    <dgm:pt modelId="{A47275D4-428C-4FD2-A3BB-C69E7B83118C}" type="pres">
      <dgm:prSet presAssocID="{AE416DAF-720B-41B5-8F1E-8BA100CC1649}" presName="accentRepeatNode" presStyleLbl="solidFgAcc1" presStyleIdx="5" presStyleCnt="6"/>
      <dgm:spPr/>
    </dgm:pt>
  </dgm:ptLst>
  <dgm:cxnLst>
    <dgm:cxn modelId="{8CD4D070-474B-42EA-A7AE-466B29702F6F}" type="presOf" srcId="{85F5E2CA-5386-4FA5-A032-588033752894}" destId="{7486D932-ED99-4083-BA94-2F9E3DF084A3}" srcOrd="0" destOrd="0" presId="urn:microsoft.com/office/officeart/2008/layout/VerticalCurvedList"/>
    <dgm:cxn modelId="{6EB4CACF-0229-4608-B21E-76DE90CCC836}" type="presOf" srcId="{71B3EEBA-D21D-4332-8609-9ED5A39CCAC9}" destId="{FA931C38-491B-4516-8DBD-A6787B775165}" srcOrd="0" destOrd="0" presId="urn:microsoft.com/office/officeart/2008/layout/VerticalCurvedList"/>
    <dgm:cxn modelId="{7554FEC8-C03F-47B3-AC20-6BCB50E25081}" type="presOf" srcId="{E8EEE03A-3225-42DF-89A5-A64D7FFA171F}" destId="{799846FD-F69C-467C-B85C-7FAE94BC5CF2}" srcOrd="0" destOrd="0" presId="urn:microsoft.com/office/officeart/2008/layout/VerticalCurvedList"/>
    <dgm:cxn modelId="{408E56FB-224D-4DA2-992F-CEE1EE7F84CC}" srcId="{54B029AF-3C0C-4E93-AF35-DEA511127B24}" destId="{71B3EEBA-D21D-4332-8609-9ED5A39CCAC9}" srcOrd="2" destOrd="0" parTransId="{1F66B99D-C9FF-467A-9BF2-F584C37E2AD1}" sibTransId="{FF55D072-F468-4A03-B09E-911F1224A8DD}"/>
    <dgm:cxn modelId="{34D379CE-4FF8-448B-9C9A-35E2D8317EAB}" srcId="{54B029AF-3C0C-4E93-AF35-DEA511127B24}" destId="{E8EEE03A-3225-42DF-89A5-A64D7FFA171F}" srcOrd="0" destOrd="0" parTransId="{28E63EE3-EDB2-4C1C-85A7-97EE6EE3BA42}" sibTransId="{85F5E2CA-5386-4FA5-A032-588033752894}"/>
    <dgm:cxn modelId="{6EC81358-76E7-4C10-B199-2CA288D1CFA2}" srcId="{54B029AF-3C0C-4E93-AF35-DEA511127B24}" destId="{AE416DAF-720B-41B5-8F1E-8BA100CC1649}" srcOrd="5" destOrd="0" parTransId="{557E66C8-1663-487F-A809-57F9416D5E1D}" sibTransId="{AA59C0F3-5813-4F06-8DDA-B88248D942AE}"/>
    <dgm:cxn modelId="{D517707A-E56D-4FAD-9F68-B7FEBD64150C}" srcId="{54B029AF-3C0C-4E93-AF35-DEA511127B24}" destId="{F5771FB6-6AC1-4B97-89F3-BFBEA600D6F0}" srcOrd="1" destOrd="0" parTransId="{592D4C8D-4491-441D-8E62-B97AF3DFB6BE}" sibTransId="{8EB0248C-6DB8-465C-8FB9-9E59222D3057}"/>
    <dgm:cxn modelId="{21CF2387-86E5-4564-BAA1-C152A112001F}" type="presOf" srcId="{F5771FB6-6AC1-4B97-89F3-BFBEA600D6F0}" destId="{E119C5C4-19C4-4C25-BF7E-C405590C2B70}" srcOrd="0" destOrd="0" presId="urn:microsoft.com/office/officeart/2008/layout/VerticalCurvedList"/>
    <dgm:cxn modelId="{0E4E6373-98CE-44DD-AC5B-9121EEDACC68}" srcId="{54B029AF-3C0C-4E93-AF35-DEA511127B24}" destId="{670E2A13-9CC8-4A7B-8948-B543C6E59B8D}" srcOrd="4" destOrd="0" parTransId="{0C9B0E68-6F00-4964-A9D7-2B7BDC63FB45}" sibTransId="{151790B5-4CA0-4E38-BE70-D3751DC65AD8}"/>
    <dgm:cxn modelId="{B55B9923-89BD-4AD1-9358-44B39F1B1870}" type="presOf" srcId="{B46115B6-07E3-4ED9-8AAD-89921A68D2E9}" destId="{E2D465F7-6C49-4ABC-A2D0-48F506BFD86C}" srcOrd="0" destOrd="0" presId="urn:microsoft.com/office/officeart/2008/layout/VerticalCurvedList"/>
    <dgm:cxn modelId="{F9B2D3F6-9D90-40CD-BEED-77592053ED41}" srcId="{54B029AF-3C0C-4E93-AF35-DEA511127B24}" destId="{B46115B6-07E3-4ED9-8AAD-89921A68D2E9}" srcOrd="3" destOrd="0" parTransId="{0FFC3C1F-CFAF-4EF9-9C4E-885EA3A96F85}" sibTransId="{55F87493-B512-438F-A3CA-D9E524EA367C}"/>
    <dgm:cxn modelId="{BB7ECED9-31BD-4AA3-BAA9-9074C28BB453}" type="presOf" srcId="{54B029AF-3C0C-4E93-AF35-DEA511127B24}" destId="{35CEBFBD-F40A-4781-8CEC-3157B055731D}" srcOrd="0" destOrd="0" presId="urn:microsoft.com/office/officeart/2008/layout/VerticalCurvedList"/>
    <dgm:cxn modelId="{7FCFA9AE-77FE-498C-BACD-E890AABB3528}" type="presOf" srcId="{670E2A13-9CC8-4A7B-8948-B543C6E59B8D}" destId="{CD5D3D50-4F3C-461A-B45D-5B97CC8D25FB}" srcOrd="0" destOrd="0" presId="urn:microsoft.com/office/officeart/2008/layout/VerticalCurvedList"/>
    <dgm:cxn modelId="{3EDC1EC7-EB2A-4F9B-9CFF-E4B1ADEE357F}" type="presOf" srcId="{AE416DAF-720B-41B5-8F1E-8BA100CC1649}" destId="{DEC6E103-D29E-425D-9273-31B9EE29C66B}" srcOrd="0" destOrd="0" presId="urn:microsoft.com/office/officeart/2008/layout/VerticalCurvedList"/>
    <dgm:cxn modelId="{BB71C822-1F32-4A3E-876E-F97CCB5584BB}" type="presParOf" srcId="{35CEBFBD-F40A-4781-8CEC-3157B055731D}" destId="{2A7FEFB2-3C84-43CE-89F9-7C3170828BFA}" srcOrd="0" destOrd="0" presId="urn:microsoft.com/office/officeart/2008/layout/VerticalCurvedList"/>
    <dgm:cxn modelId="{943EC91C-D0C7-472E-A50C-3D3A0C5D0D0E}" type="presParOf" srcId="{2A7FEFB2-3C84-43CE-89F9-7C3170828BFA}" destId="{1480239B-CDFA-46CA-8AB9-58491B9EB71B}" srcOrd="0" destOrd="0" presId="urn:microsoft.com/office/officeart/2008/layout/VerticalCurvedList"/>
    <dgm:cxn modelId="{2591A1D8-EA92-4554-A8C4-6189A34E62C9}" type="presParOf" srcId="{1480239B-CDFA-46CA-8AB9-58491B9EB71B}" destId="{45787073-80BB-42EE-902F-E734ACAB4579}" srcOrd="0" destOrd="0" presId="urn:microsoft.com/office/officeart/2008/layout/VerticalCurvedList"/>
    <dgm:cxn modelId="{BBECE30E-C4F0-482B-8F65-8B0E2DBE930A}" type="presParOf" srcId="{1480239B-CDFA-46CA-8AB9-58491B9EB71B}" destId="{7486D932-ED99-4083-BA94-2F9E3DF084A3}" srcOrd="1" destOrd="0" presId="urn:microsoft.com/office/officeart/2008/layout/VerticalCurvedList"/>
    <dgm:cxn modelId="{CD1583B3-E29C-40C7-AF0B-27284529A492}" type="presParOf" srcId="{1480239B-CDFA-46CA-8AB9-58491B9EB71B}" destId="{4D8E30B0-A9D2-4E4B-AC31-7FAFC1AD5A86}" srcOrd="2" destOrd="0" presId="urn:microsoft.com/office/officeart/2008/layout/VerticalCurvedList"/>
    <dgm:cxn modelId="{FEDF9900-0164-4336-85A2-9F63846B2329}" type="presParOf" srcId="{1480239B-CDFA-46CA-8AB9-58491B9EB71B}" destId="{8F6E419D-892D-47EF-B21D-3ADB8373BEFE}" srcOrd="3" destOrd="0" presId="urn:microsoft.com/office/officeart/2008/layout/VerticalCurvedList"/>
    <dgm:cxn modelId="{544D38EC-0453-4B03-9DDE-B11FF254D5FD}" type="presParOf" srcId="{2A7FEFB2-3C84-43CE-89F9-7C3170828BFA}" destId="{799846FD-F69C-467C-B85C-7FAE94BC5CF2}" srcOrd="1" destOrd="0" presId="urn:microsoft.com/office/officeart/2008/layout/VerticalCurvedList"/>
    <dgm:cxn modelId="{7D2267D4-8E24-4313-AC4E-2A99F45272F6}" type="presParOf" srcId="{2A7FEFB2-3C84-43CE-89F9-7C3170828BFA}" destId="{5EEE66AF-25AA-4868-B1B8-F06219034FD7}" srcOrd="2" destOrd="0" presId="urn:microsoft.com/office/officeart/2008/layout/VerticalCurvedList"/>
    <dgm:cxn modelId="{3E5EF1C8-3747-463E-B667-C483DDB9B71F}" type="presParOf" srcId="{5EEE66AF-25AA-4868-B1B8-F06219034FD7}" destId="{49FF586C-ED24-4F5A-985E-CA042EA8CEBF}" srcOrd="0" destOrd="0" presId="urn:microsoft.com/office/officeart/2008/layout/VerticalCurvedList"/>
    <dgm:cxn modelId="{BFB8A681-F510-4F7D-9511-8BFE14706B1F}" type="presParOf" srcId="{2A7FEFB2-3C84-43CE-89F9-7C3170828BFA}" destId="{E119C5C4-19C4-4C25-BF7E-C405590C2B70}" srcOrd="3" destOrd="0" presId="urn:microsoft.com/office/officeart/2008/layout/VerticalCurvedList"/>
    <dgm:cxn modelId="{6BA70A8C-0547-414F-B81A-27D6243F3F1E}" type="presParOf" srcId="{2A7FEFB2-3C84-43CE-89F9-7C3170828BFA}" destId="{F24072F3-C245-4838-947A-AD63DA003971}" srcOrd="4" destOrd="0" presId="urn:microsoft.com/office/officeart/2008/layout/VerticalCurvedList"/>
    <dgm:cxn modelId="{60285902-D586-4073-8390-1255EF1A919E}" type="presParOf" srcId="{F24072F3-C245-4838-947A-AD63DA003971}" destId="{09DD1A81-F931-4FFF-A17A-9784C8ECBF28}" srcOrd="0" destOrd="0" presId="urn:microsoft.com/office/officeart/2008/layout/VerticalCurvedList"/>
    <dgm:cxn modelId="{94D66A1E-BD63-4DC9-A557-982A0BD3AE87}" type="presParOf" srcId="{2A7FEFB2-3C84-43CE-89F9-7C3170828BFA}" destId="{FA931C38-491B-4516-8DBD-A6787B775165}" srcOrd="5" destOrd="0" presId="urn:microsoft.com/office/officeart/2008/layout/VerticalCurvedList"/>
    <dgm:cxn modelId="{D20C57FB-2526-48DB-832F-ACA5526250E9}" type="presParOf" srcId="{2A7FEFB2-3C84-43CE-89F9-7C3170828BFA}" destId="{FD68E0A6-8EF8-40C8-9340-E9DB8A48FDA7}" srcOrd="6" destOrd="0" presId="urn:microsoft.com/office/officeart/2008/layout/VerticalCurvedList"/>
    <dgm:cxn modelId="{68E33233-292F-4DE4-AB70-0D809D3F6268}" type="presParOf" srcId="{FD68E0A6-8EF8-40C8-9340-E9DB8A48FDA7}" destId="{4C776F38-85B1-4F1C-80A3-C39D27D06FC1}" srcOrd="0" destOrd="0" presId="urn:microsoft.com/office/officeart/2008/layout/VerticalCurvedList"/>
    <dgm:cxn modelId="{DB31F8A1-26FC-4AAB-A7DE-B217E3463696}" type="presParOf" srcId="{2A7FEFB2-3C84-43CE-89F9-7C3170828BFA}" destId="{E2D465F7-6C49-4ABC-A2D0-48F506BFD86C}" srcOrd="7" destOrd="0" presId="urn:microsoft.com/office/officeart/2008/layout/VerticalCurvedList"/>
    <dgm:cxn modelId="{0CF9BE1F-C23A-4DB6-A777-50D1C9646761}" type="presParOf" srcId="{2A7FEFB2-3C84-43CE-89F9-7C3170828BFA}" destId="{C611DCF1-0229-4271-8048-2ED4049837DE}" srcOrd="8" destOrd="0" presId="urn:microsoft.com/office/officeart/2008/layout/VerticalCurvedList"/>
    <dgm:cxn modelId="{94DCA5F0-4A5F-4817-A3FF-C951B79D61CE}" type="presParOf" srcId="{C611DCF1-0229-4271-8048-2ED4049837DE}" destId="{308C4484-4DC9-42BD-B25A-45F27AF436A8}" srcOrd="0" destOrd="0" presId="urn:microsoft.com/office/officeart/2008/layout/VerticalCurvedList"/>
    <dgm:cxn modelId="{F2D07C93-429F-48D6-B0F0-38463EB638C8}" type="presParOf" srcId="{2A7FEFB2-3C84-43CE-89F9-7C3170828BFA}" destId="{CD5D3D50-4F3C-461A-B45D-5B97CC8D25FB}" srcOrd="9" destOrd="0" presId="urn:microsoft.com/office/officeart/2008/layout/VerticalCurvedList"/>
    <dgm:cxn modelId="{DF369DA0-D6A6-4A3F-9962-F56CF4F2A3E8}" type="presParOf" srcId="{2A7FEFB2-3C84-43CE-89F9-7C3170828BFA}" destId="{752CCC6E-217F-4A03-9906-214D31E1AE0E}" srcOrd="10" destOrd="0" presId="urn:microsoft.com/office/officeart/2008/layout/VerticalCurvedList"/>
    <dgm:cxn modelId="{0E8C1B87-C536-4074-8F7F-E308CE20E0DE}" type="presParOf" srcId="{752CCC6E-217F-4A03-9906-214D31E1AE0E}" destId="{8FA5D92F-DC1E-4FCF-8616-6BBF52DB73B8}" srcOrd="0" destOrd="0" presId="urn:microsoft.com/office/officeart/2008/layout/VerticalCurvedList"/>
    <dgm:cxn modelId="{3E26567D-2108-407D-A108-ADBB3C2EB693}" type="presParOf" srcId="{2A7FEFB2-3C84-43CE-89F9-7C3170828BFA}" destId="{DEC6E103-D29E-425D-9273-31B9EE29C66B}" srcOrd="11" destOrd="0" presId="urn:microsoft.com/office/officeart/2008/layout/VerticalCurvedList"/>
    <dgm:cxn modelId="{B4AAB655-ADA9-46A2-8CA4-1DE70E52D8D6}" type="presParOf" srcId="{2A7FEFB2-3C84-43CE-89F9-7C3170828BFA}" destId="{D021AFD6-6C27-4681-8CF2-AF66A24B5EE8}" srcOrd="12" destOrd="0" presId="urn:microsoft.com/office/officeart/2008/layout/VerticalCurvedList"/>
    <dgm:cxn modelId="{2EA2150C-A256-4F7B-977A-08A0DF046CC0}" type="presParOf" srcId="{D021AFD6-6C27-4681-8CF2-AF66A24B5EE8}" destId="{A47275D4-428C-4FD2-A3BB-C69E7B83118C}" srcOrd="0" destOrd="0" presId="urn:microsoft.com/office/officeart/2008/layout/VerticalCurvedList"/>
  </dgm:cxnLst>
  <dgm:bg/>
  <dgm:whole/>
  <dgm:extLst>
    <a:ext uri="http://schemas.microsoft.com/office/drawing/2008/diagram"/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B372AC2-3F01-4333-9EDB-D2DD1337FCD6}" type="doc">
      <dgm:prSet loTypeId="urn:microsoft.com/office/officeart/2005/8/layout/orgChart1" loCatId="hierarchy" qsTypeId="urn:microsoft.com/office/officeart/2005/8/quickstyle/simple1#4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60921861-B750-468A-9658-17A238C46352}">
      <dgm:prSet phldrT="[Текст]" custT="1"/>
      <dgm:spPr/>
      <dgm:t>
        <a:bodyPr/>
        <a:lstStyle/>
        <a:p>
          <a:r>
            <a:rPr lang="ru-RU" sz="3600" b="1" dirty="0" smtClean="0">
              <a:effectLst/>
              <a:latin typeface="Times New Roman" pitchFamily="18" charset="0"/>
              <a:cs typeface="Times New Roman" pitchFamily="18" charset="0"/>
            </a:rPr>
            <a:t>Центральный бюджет</a:t>
          </a:r>
          <a:endParaRPr lang="ru-RU" sz="36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02C6B3B-4654-4514-9BF1-14D6A531E293}" type="parTrans" cxnId="{F4BE39D5-7A4C-45DB-AD0C-B98CDF3DE48F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74A83D38-F065-4538-9DC9-6865454EB8AB}" type="sibTrans" cxnId="{F4BE39D5-7A4C-45DB-AD0C-B98CDF3DE48F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31B26F1C-FCCE-4FA2-B3F0-B53844932F95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Доходная часть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594ED18E-FCE6-41FB-B13E-EA84E44B1E4E}" type="parTrans" cxnId="{8A73EE6E-BBD9-4805-A014-2227994C7370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338F1E9B-B12E-4257-BBA1-4EF2D76F46B5}" type="sibTrans" cxnId="{8A73EE6E-BBD9-4805-A014-2227994C7370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CEA83458-D871-467F-A384-14347B6DF95F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Подоходный налог с населения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233C702-621D-40E8-8B27-896897881B44}" type="parTrans" cxnId="{0E82F80A-54A7-49A0-82E5-6B9421E6A815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2ADBAD84-3635-4A69-8598-80539F3FF60A}" type="sibTrans" cxnId="{0E82F80A-54A7-49A0-82E5-6B9421E6A815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E5A307ED-06C8-4DD8-8751-8D641D04A334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Страховые взносы на работников и работодателей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EABCE68-26B8-4CCF-B1B1-5A1867DF148E}" type="parTrans" cxnId="{4E5CF248-D392-4DD1-B985-0FC9B1590EB5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E3B3E779-7223-4F91-9963-CDD8691B1E5A}" type="sibTrans" cxnId="{4E5CF248-D392-4DD1-B985-0FC9B1590EB5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94F35506-37D6-41C4-AA3C-BC20482398E1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Расходная часть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26736C08-20C9-4167-BA1A-C2A668151698}" type="parTrans" cxnId="{2DDB5685-5184-45C2-9618-B8FAC0F498C2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A9A9A78B-095D-443E-A9BA-501E08AF5997}" type="sibTrans" cxnId="{2DDB5685-5184-45C2-9618-B8FAC0F498C2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8470021F-74FD-41B6-AE07-8B22AC8CD9A4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Военные расходы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C1708C6-A194-4524-8CED-1F18715B7DF3}" type="parTrans" cxnId="{368EF049-52C3-44CA-A465-9BDD58A70AE0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EF13F20B-C3C1-480C-81CC-84A1FAC59F18}" type="sibTrans" cxnId="{368EF049-52C3-44CA-A465-9BDD58A70AE0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A87E4F5B-3A21-41AF-A01B-01C1CEC4FC7C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НДС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5289818-F621-4A5E-9246-0D5D3AF69847}" type="parTrans" cxnId="{71616217-F983-4AA5-9978-714E3EDED3EE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73E6D751-A3B0-4791-9A1C-F1294EF26B1F}" type="sibTrans" cxnId="{71616217-F983-4AA5-9978-714E3EDED3EE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F432D946-9BEC-4199-83BC-82FFD4944995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Налог на прибыль корпораций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7243E2C0-D154-472A-9688-0A2B1D63A1AB}" type="parTrans" cxnId="{F1AC6DD9-463A-4716-8D23-E78D58675A0A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977F796F-17C4-4A3C-933C-4E15719073FC}" type="sibTrans" cxnId="{F1AC6DD9-463A-4716-8D23-E78D58675A0A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9AA2924F-0FB9-42A2-8861-D6E8513435FE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Акцизы, налог с наследства и дарения, таможенные пошлины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45FA86C-8529-4EFA-B6DE-D87060376A9E}" type="parTrans" cxnId="{F40C8BAD-D034-4539-B8E5-72CD6D8CEC61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47AAA5B9-A3D3-4D1D-9DB1-0C801C43696A}" type="sibTrans" cxnId="{F40C8BAD-D034-4539-B8E5-72CD6D8CEC61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D7BA469F-8ECC-4627-9E86-4D7A48AFB1CB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Неналоговые поступления от госпредприятий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353D57D-BE2B-4207-A603-DCC472239F39}" type="parTrans" cxnId="{07AEBF16-5F2B-40C4-95C2-469D5841AB2D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18D1E68F-DAED-47B7-B1F5-F742403A1B8B}" type="sibTrans" cxnId="{07AEBF16-5F2B-40C4-95C2-469D5841AB2D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547FDA8D-E6DD-4670-878B-DDDD4A34C285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Расходы на экономику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1BBF581-55A3-433C-BCAE-68A9AB842A10}" type="parTrans" cxnId="{FCEA19F8-04AB-40AC-AD9A-88F689A32088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C0A180C8-5B5D-408A-AA85-EC5FECB019A7}" type="sibTrans" cxnId="{FCEA19F8-04AB-40AC-AD9A-88F689A32088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F7DE92F1-F7BA-4AE8-993A-1AB9CC8CFAE9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Социальные расходы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786772F-61CD-4DFB-900A-0C9A2B9F03B6}" type="parTrans" cxnId="{62BD12ED-B024-40E0-8DD1-8CCC16F2C502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F5EB438D-897E-4C3E-AA30-ABA797F7E011}" type="sibTrans" cxnId="{62BD12ED-B024-40E0-8DD1-8CCC16F2C502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38D6F184-4495-4E39-ABFA-D3B658231E4A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Расходы на научно-исследовательские разработки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B1335B3-9D3F-46B6-829E-FBE894556132}" type="parTrans" cxnId="{9147D6FC-96DC-4FF4-A68B-8981D746486F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6CE15842-EF8E-4E5E-B325-DABB16A9CAA1}" type="sibTrans" cxnId="{9147D6FC-96DC-4FF4-A68B-8981D746486F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D15283DF-6990-42EC-84B8-0403C6EB91E0}" type="pres">
      <dgm:prSet presAssocID="{CB372AC2-3F01-4333-9EDB-D2DD1337FCD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0E385CB-C49B-40B9-8941-357B87394A98}" type="pres">
      <dgm:prSet presAssocID="{60921861-B750-468A-9658-17A238C46352}" presName="hierRoot1" presStyleCnt="0">
        <dgm:presLayoutVars>
          <dgm:hierBranch val="init"/>
        </dgm:presLayoutVars>
      </dgm:prSet>
      <dgm:spPr/>
    </dgm:pt>
    <dgm:pt modelId="{0AD1D948-376E-4A2C-A073-BD19305495F4}" type="pres">
      <dgm:prSet presAssocID="{60921861-B750-468A-9658-17A238C46352}" presName="rootComposite1" presStyleCnt="0"/>
      <dgm:spPr/>
    </dgm:pt>
    <dgm:pt modelId="{DBEEDDD9-4557-43E4-AED8-5F136BFB6FB5}" type="pres">
      <dgm:prSet presAssocID="{60921861-B750-468A-9658-17A238C46352}" presName="rootText1" presStyleLbl="node0" presStyleIdx="0" presStyleCnt="1" custScaleX="462452" custScaleY="125462" custLinFactNeighborX="32264" custLinFactNeighborY="-1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0D8D32-B87D-40D7-8C63-2FA170FDA6F3}" type="pres">
      <dgm:prSet presAssocID="{60921861-B750-468A-9658-17A238C4635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9D039B3-6703-4D8E-9106-163739756808}" type="pres">
      <dgm:prSet presAssocID="{60921861-B750-468A-9658-17A238C46352}" presName="hierChild2" presStyleCnt="0"/>
      <dgm:spPr/>
    </dgm:pt>
    <dgm:pt modelId="{777325DB-3C9D-42B9-8D59-4673AA8282AE}" type="pres">
      <dgm:prSet presAssocID="{594ED18E-FCE6-41FB-B13E-EA84E44B1E4E}" presName="Name37" presStyleLbl="parChTrans1D2" presStyleIdx="0" presStyleCnt="2"/>
      <dgm:spPr/>
      <dgm:t>
        <a:bodyPr/>
        <a:lstStyle/>
        <a:p>
          <a:endParaRPr lang="ru-RU"/>
        </a:p>
      </dgm:t>
    </dgm:pt>
    <dgm:pt modelId="{B1C36382-2056-403B-B74A-957ED67E9776}" type="pres">
      <dgm:prSet presAssocID="{31B26F1C-FCCE-4FA2-B3F0-B53844932F95}" presName="hierRoot2" presStyleCnt="0">
        <dgm:presLayoutVars>
          <dgm:hierBranch val="init"/>
        </dgm:presLayoutVars>
      </dgm:prSet>
      <dgm:spPr/>
    </dgm:pt>
    <dgm:pt modelId="{BFC14BE4-116E-4524-9C65-19AC8E86DD14}" type="pres">
      <dgm:prSet presAssocID="{31B26F1C-FCCE-4FA2-B3F0-B53844932F95}" presName="rootComposite" presStyleCnt="0"/>
      <dgm:spPr/>
    </dgm:pt>
    <dgm:pt modelId="{A79E5302-76EA-44EC-B155-01892BBBEABD}" type="pres">
      <dgm:prSet presAssocID="{31B26F1C-FCCE-4FA2-B3F0-B53844932F95}" presName="rootText" presStyleLbl="node2" presStyleIdx="0" presStyleCnt="2" custScaleX="220373" custLinFactNeighborX="-39444" custLinFactNeighborY="77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197B95-C42C-4D83-B842-B76E0B2DD908}" type="pres">
      <dgm:prSet presAssocID="{31B26F1C-FCCE-4FA2-B3F0-B53844932F95}" presName="rootConnector" presStyleLbl="node2" presStyleIdx="0" presStyleCnt="2"/>
      <dgm:spPr/>
      <dgm:t>
        <a:bodyPr/>
        <a:lstStyle/>
        <a:p>
          <a:endParaRPr lang="ru-RU"/>
        </a:p>
      </dgm:t>
    </dgm:pt>
    <dgm:pt modelId="{59C6AC80-AF37-48DB-AD53-40EC4EEED001}" type="pres">
      <dgm:prSet presAssocID="{31B26F1C-FCCE-4FA2-B3F0-B53844932F95}" presName="hierChild4" presStyleCnt="0"/>
      <dgm:spPr/>
    </dgm:pt>
    <dgm:pt modelId="{CCE579C6-ABA9-4DC9-A7FE-E6172A6A659C}" type="pres">
      <dgm:prSet presAssocID="{A233C702-621D-40E8-8B27-896897881B44}" presName="Name37" presStyleLbl="parChTrans1D3" presStyleIdx="0" presStyleCnt="10"/>
      <dgm:spPr/>
      <dgm:t>
        <a:bodyPr/>
        <a:lstStyle/>
        <a:p>
          <a:endParaRPr lang="ru-RU"/>
        </a:p>
      </dgm:t>
    </dgm:pt>
    <dgm:pt modelId="{5A9BE06F-39CE-4810-AFFA-F9A0BD7B9F7F}" type="pres">
      <dgm:prSet presAssocID="{CEA83458-D871-467F-A384-14347B6DF95F}" presName="hierRoot2" presStyleCnt="0">
        <dgm:presLayoutVars>
          <dgm:hierBranch val="init"/>
        </dgm:presLayoutVars>
      </dgm:prSet>
      <dgm:spPr/>
    </dgm:pt>
    <dgm:pt modelId="{B62E18AA-CE56-43A6-8D2C-2D888D9A22BC}" type="pres">
      <dgm:prSet presAssocID="{CEA83458-D871-467F-A384-14347B6DF95F}" presName="rootComposite" presStyleCnt="0"/>
      <dgm:spPr/>
    </dgm:pt>
    <dgm:pt modelId="{A7E452B6-0F93-44F2-BB60-F932A11D180C}" type="pres">
      <dgm:prSet presAssocID="{CEA83458-D871-467F-A384-14347B6DF95F}" presName="rootText" presStyleLbl="node3" presStyleIdx="0" presStyleCnt="10" custScaleX="299925" custLinFactNeighborX="-60416" custLinFactNeighborY="12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2E0898-89AB-4847-B4BC-C39BCC796DB3}" type="pres">
      <dgm:prSet presAssocID="{CEA83458-D871-467F-A384-14347B6DF95F}" presName="rootConnector" presStyleLbl="node3" presStyleIdx="0" presStyleCnt="10"/>
      <dgm:spPr/>
      <dgm:t>
        <a:bodyPr/>
        <a:lstStyle/>
        <a:p>
          <a:endParaRPr lang="ru-RU"/>
        </a:p>
      </dgm:t>
    </dgm:pt>
    <dgm:pt modelId="{FC6367AF-B15C-4B8B-AA88-4BB89C4E853C}" type="pres">
      <dgm:prSet presAssocID="{CEA83458-D871-467F-A384-14347B6DF95F}" presName="hierChild4" presStyleCnt="0"/>
      <dgm:spPr/>
    </dgm:pt>
    <dgm:pt modelId="{0C8373E6-0B7C-4AE5-848E-32EA31A58C97}" type="pres">
      <dgm:prSet presAssocID="{CEA83458-D871-467F-A384-14347B6DF95F}" presName="hierChild5" presStyleCnt="0"/>
      <dgm:spPr/>
    </dgm:pt>
    <dgm:pt modelId="{57DF79A8-6742-42B9-9AFB-AD451C1679C6}" type="pres">
      <dgm:prSet presAssocID="{AEABCE68-26B8-4CCF-B1B1-5A1867DF148E}" presName="Name37" presStyleLbl="parChTrans1D3" presStyleIdx="1" presStyleCnt="10"/>
      <dgm:spPr/>
      <dgm:t>
        <a:bodyPr/>
        <a:lstStyle/>
        <a:p>
          <a:endParaRPr lang="ru-RU"/>
        </a:p>
      </dgm:t>
    </dgm:pt>
    <dgm:pt modelId="{8D630B5D-8285-49B5-AFFA-76C39F8D8F93}" type="pres">
      <dgm:prSet presAssocID="{E5A307ED-06C8-4DD8-8751-8D641D04A334}" presName="hierRoot2" presStyleCnt="0">
        <dgm:presLayoutVars>
          <dgm:hierBranch val="init"/>
        </dgm:presLayoutVars>
      </dgm:prSet>
      <dgm:spPr/>
    </dgm:pt>
    <dgm:pt modelId="{5443A6F7-60FD-436D-9463-324F032B8401}" type="pres">
      <dgm:prSet presAssocID="{E5A307ED-06C8-4DD8-8751-8D641D04A334}" presName="rootComposite" presStyleCnt="0"/>
      <dgm:spPr/>
    </dgm:pt>
    <dgm:pt modelId="{8F4FD358-A0EB-4A0C-B50D-FAC1AD0EFF99}" type="pres">
      <dgm:prSet presAssocID="{E5A307ED-06C8-4DD8-8751-8D641D04A334}" presName="rootText" presStyleLbl="node3" presStyleIdx="1" presStyleCnt="10" custScaleX="299925" custLinFactNeighborX="-60416" custLinFactNeighborY="-55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064F7B-0A7F-4423-8F8F-E021CED8DAD7}" type="pres">
      <dgm:prSet presAssocID="{E5A307ED-06C8-4DD8-8751-8D641D04A334}" presName="rootConnector" presStyleLbl="node3" presStyleIdx="1" presStyleCnt="10"/>
      <dgm:spPr/>
      <dgm:t>
        <a:bodyPr/>
        <a:lstStyle/>
        <a:p>
          <a:endParaRPr lang="ru-RU"/>
        </a:p>
      </dgm:t>
    </dgm:pt>
    <dgm:pt modelId="{6071399A-67EF-470B-9197-E7D9673B74E5}" type="pres">
      <dgm:prSet presAssocID="{E5A307ED-06C8-4DD8-8751-8D641D04A334}" presName="hierChild4" presStyleCnt="0"/>
      <dgm:spPr/>
    </dgm:pt>
    <dgm:pt modelId="{ADFC6873-E85D-46CC-93CD-00E452EC18E2}" type="pres">
      <dgm:prSet presAssocID="{E5A307ED-06C8-4DD8-8751-8D641D04A334}" presName="hierChild5" presStyleCnt="0"/>
      <dgm:spPr/>
    </dgm:pt>
    <dgm:pt modelId="{EEB88C9B-BC49-47F2-A6F2-3D830E44C1D4}" type="pres">
      <dgm:prSet presAssocID="{15289818-F621-4A5E-9246-0D5D3AF69847}" presName="Name37" presStyleLbl="parChTrans1D3" presStyleIdx="2" presStyleCnt="10"/>
      <dgm:spPr/>
      <dgm:t>
        <a:bodyPr/>
        <a:lstStyle/>
        <a:p>
          <a:endParaRPr lang="ru-RU"/>
        </a:p>
      </dgm:t>
    </dgm:pt>
    <dgm:pt modelId="{A70D61FE-24F9-4DBC-A6B7-EE9BA3B5153E}" type="pres">
      <dgm:prSet presAssocID="{A87E4F5B-3A21-41AF-A01B-01C1CEC4FC7C}" presName="hierRoot2" presStyleCnt="0">
        <dgm:presLayoutVars>
          <dgm:hierBranch val="init"/>
        </dgm:presLayoutVars>
      </dgm:prSet>
      <dgm:spPr/>
    </dgm:pt>
    <dgm:pt modelId="{49B0D131-8880-4635-B4AE-33AE346E1469}" type="pres">
      <dgm:prSet presAssocID="{A87E4F5B-3A21-41AF-A01B-01C1CEC4FC7C}" presName="rootComposite" presStyleCnt="0"/>
      <dgm:spPr/>
    </dgm:pt>
    <dgm:pt modelId="{13FCCBB0-6F05-4770-B90E-1C84C4DB0C28}" type="pres">
      <dgm:prSet presAssocID="{A87E4F5B-3A21-41AF-A01B-01C1CEC4FC7C}" presName="rootText" presStyleLbl="node3" presStyleIdx="2" presStyleCnt="10" custScaleX="299926" custLinFactNeighborX="-60416" custLinFactNeighborY="-123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730915-855F-4684-9DB3-4D8BB66BCEAC}" type="pres">
      <dgm:prSet presAssocID="{A87E4F5B-3A21-41AF-A01B-01C1CEC4FC7C}" presName="rootConnector" presStyleLbl="node3" presStyleIdx="2" presStyleCnt="10"/>
      <dgm:spPr/>
      <dgm:t>
        <a:bodyPr/>
        <a:lstStyle/>
        <a:p>
          <a:endParaRPr lang="ru-RU"/>
        </a:p>
      </dgm:t>
    </dgm:pt>
    <dgm:pt modelId="{1E907E10-C747-45D8-B981-249D8254E4E5}" type="pres">
      <dgm:prSet presAssocID="{A87E4F5B-3A21-41AF-A01B-01C1CEC4FC7C}" presName="hierChild4" presStyleCnt="0"/>
      <dgm:spPr/>
    </dgm:pt>
    <dgm:pt modelId="{A571F212-AC21-4931-8769-613337F87160}" type="pres">
      <dgm:prSet presAssocID="{A87E4F5B-3A21-41AF-A01B-01C1CEC4FC7C}" presName="hierChild5" presStyleCnt="0"/>
      <dgm:spPr/>
    </dgm:pt>
    <dgm:pt modelId="{45DB49B7-CFF6-49AA-91FB-5DAD45FB3A1B}" type="pres">
      <dgm:prSet presAssocID="{7243E2C0-D154-472A-9688-0A2B1D63A1AB}" presName="Name37" presStyleLbl="parChTrans1D3" presStyleIdx="3" presStyleCnt="10"/>
      <dgm:spPr/>
      <dgm:t>
        <a:bodyPr/>
        <a:lstStyle/>
        <a:p>
          <a:endParaRPr lang="ru-RU"/>
        </a:p>
      </dgm:t>
    </dgm:pt>
    <dgm:pt modelId="{C1BF415B-94EF-4759-9A27-0AF8C328CAC1}" type="pres">
      <dgm:prSet presAssocID="{F432D946-9BEC-4199-83BC-82FFD4944995}" presName="hierRoot2" presStyleCnt="0">
        <dgm:presLayoutVars>
          <dgm:hierBranch val="init"/>
        </dgm:presLayoutVars>
      </dgm:prSet>
      <dgm:spPr/>
    </dgm:pt>
    <dgm:pt modelId="{E3B69962-DFCD-401F-B844-2CC0E3232E0B}" type="pres">
      <dgm:prSet presAssocID="{F432D946-9BEC-4199-83BC-82FFD4944995}" presName="rootComposite" presStyleCnt="0"/>
      <dgm:spPr/>
    </dgm:pt>
    <dgm:pt modelId="{C10BBE6E-FDE4-4610-90E5-EF521C4AD1C3}" type="pres">
      <dgm:prSet presAssocID="{F432D946-9BEC-4199-83BC-82FFD4944995}" presName="rootText" presStyleLbl="node3" presStyleIdx="3" presStyleCnt="10" custScaleX="299925" custLinFactNeighborX="-60416" custLinFactNeighborY="-191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9F0ECB-3E3E-4A8D-9E08-F1D7D3ECB84A}" type="pres">
      <dgm:prSet presAssocID="{F432D946-9BEC-4199-83BC-82FFD4944995}" presName="rootConnector" presStyleLbl="node3" presStyleIdx="3" presStyleCnt="10"/>
      <dgm:spPr/>
      <dgm:t>
        <a:bodyPr/>
        <a:lstStyle/>
        <a:p>
          <a:endParaRPr lang="ru-RU"/>
        </a:p>
      </dgm:t>
    </dgm:pt>
    <dgm:pt modelId="{1E7A296F-EE2A-4472-B995-3BEEA8846850}" type="pres">
      <dgm:prSet presAssocID="{F432D946-9BEC-4199-83BC-82FFD4944995}" presName="hierChild4" presStyleCnt="0"/>
      <dgm:spPr/>
    </dgm:pt>
    <dgm:pt modelId="{A7989346-8439-45FA-9D8A-4C2653549591}" type="pres">
      <dgm:prSet presAssocID="{F432D946-9BEC-4199-83BC-82FFD4944995}" presName="hierChild5" presStyleCnt="0"/>
      <dgm:spPr/>
    </dgm:pt>
    <dgm:pt modelId="{01F3B5B5-526D-4897-8F9B-0AC685FFF257}" type="pres">
      <dgm:prSet presAssocID="{245FA86C-8529-4EFA-B6DE-D87060376A9E}" presName="Name37" presStyleLbl="parChTrans1D3" presStyleIdx="4" presStyleCnt="10"/>
      <dgm:spPr/>
      <dgm:t>
        <a:bodyPr/>
        <a:lstStyle/>
        <a:p>
          <a:endParaRPr lang="ru-RU"/>
        </a:p>
      </dgm:t>
    </dgm:pt>
    <dgm:pt modelId="{7D354B0D-A64F-47B0-8CA0-8D784DE5E37C}" type="pres">
      <dgm:prSet presAssocID="{9AA2924F-0FB9-42A2-8861-D6E8513435FE}" presName="hierRoot2" presStyleCnt="0">
        <dgm:presLayoutVars>
          <dgm:hierBranch val="init"/>
        </dgm:presLayoutVars>
      </dgm:prSet>
      <dgm:spPr/>
    </dgm:pt>
    <dgm:pt modelId="{D72F4004-80F2-48C1-9AD3-DE3E900EB2B1}" type="pres">
      <dgm:prSet presAssocID="{9AA2924F-0FB9-42A2-8861-D6E8513435FE}" presName="rootComposite" presStyleCnt="0"/>
      <dgm:spPr/>
    </dgm:pt>
    <dgm:pt modelId="{6CFC4DCE-0717-401A-80D2-A7EEA9ABA460}" type="pres">
      <dgm:prSet presAssocID="{9AA2924F-0FB9-42A2-8861-D6E8513435FE}" presName="rootText" presStyleLbl="node3" presStyleIdx="4" presStyleCnt="10" custScaleX="299925" custScaleY="142757" custLinFactNeighborX="-60416" custLinFactNeighborY="-124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6304A2-DF85-4E6F-B4B4-2B7BD87F7784}" type="pres">
      <dgm:prSet presAssocID="{9AA2924F-0FB9-42A2-8861-D6E8513435FE}" presName="rootConnector" presStyleLbl="node3" presStyleIdx="4" presStyleCnt="10"/>
      <dgm:spPr/>
      <dgm:t>
        <a:bodyPr/>
        <a:lstStyle/>
        <a:p>
          <a:endParaRPr lang="ru-RU"/>
        </a:p>
      </dgm:t>
    </dgm:pt>
    <dgm:pt modelId="{2AA00E67-4DB2-4E94-8BB0-CC32E0542C9F}" type="pres">
      <dgm:prSet presAssocID="{9AA2924F-0FB9-42A2-8861-D6E8513435FE}" presName="hierChild4" presStyleCnt="0"/>
      <dgm:spPr/>
    </dgm:pt>
    <dgm:pt modelId="{6EB8C64A-4983-485B-ABB6-99593607E0EE}" type="pres">
      <dgm:prSet presAssocID="{9AA2924F-0FB9-42A2-8861-D6E8513435FE}" presName="hierChild5" presStyleCnt="0"/>
      <dgm:spPr/>
    </dgm:pt>
    <dgm:pt modelId="{37B851B9-6087-4678-B8B2-D3B13EA5063F}" type="pres">
      <dgm:prSet presAssocID="{A353D57D-BE2B-4207-A603-DCC472239F39}" presName="Name37" presStyleLbl="parChTrans1D3" presStyleIdx="5" presStyleCnt="10"/>
      <dgm:spPr/>
      <dgm:t>
        <a:bodyPr/>
        <a:lstStyle/>
        <a:p>
          <a:endParaRPr lang="ru-RU"/>
        </a:p>
      </dgm:t>
    </dgm:pt>
    <dgm:pt modelId="{8EA44817-8351-40F9-881A-280C9775661C}" type="pres">
      <dgm:prSet presAssocID="{D7BA469F-8ECC-4627-9E86-4D7A48AFB1CB}" presName="hierRoot2" presStyleCnt="0">
        <dgm:presLayoutVars>
          <dgm:hierBranch val="init"/>
        </dgm:presLayoutVars>
      </dgm:prSet>
      <dgm:spPr/>
    </dgm:pt>
    <dgm:pt modelId="{5A7E3CE0-0722-4733-B637-9E52B20C266D}" type="pres">
      <dgm:prSet presAssocID="{D7BA469F-8ECC-4627-9E86-4D7A48AFB1CB}" presName="rootComposite" presStyleCnt="0"/>
      <dgm:spPr/>
    </dgm:pt>
    <dgm:pt modelId="{ABA04DF7-D141-4BB7-B896-88A885F60D0A}" type="pres">
      <dgm:prSet presAssocID="{D7BA469F-8ECC-4627-9E86-4D7A48AFB1CB}" presName="rootText" presStyleLbl="node3" presStyleIdx="5" presStyleCnt="10" custScaleX="298240" custLinFactNeighborX="-60416" custLinFactNeighborY="-214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EABD1E-62BC-41D0-9E37-9C94963A75C0}" type="pres">
      <dgm:prSet presAssocID="{D7BA469F-8ECC-4627-9E86-4D7A48AFB1CB}" presName="rootConnector" presStyleLbl="node3" presStyleIdx="5" presStyleCnt="10"/>
      <dgm:spPr/>
      <dgm:t>
        <a:bodyPr/>
        <a:lstStyle/>
        <a:p>
          <a:endParaRPr lang="ru-RU"/>
        </a:p>
      </dgm:t>
    </dgm:pt>
    <dgm:pt modelId="{6B80A6A4-7E37-482D-8C33-6A3EA527EF6B}" type="pres">
      <dgm:prSet presAssocID="{D7BA469F-8ECC-4627-9E86-4D7A48AFB1CB}" presName="hierChild4" presStyleCnt="0"/>
      <dgm:spPr/>
    </dgm:pt>
    <dgm:pt modelId="{7A0C3F3A-2BA6-4708-9AB6-3CB40FB0D78F}" type="pres">
      <dgm:prSet presAssocID="{D7BA469F-8ECC-4627-9E86-4D7A48AFB1CB}" presName="hierChild5" presStyleCnt="0"/>
      <dgm:spPr/>
    </dgm:pt>
    <dgm:pt modelId="{83280A17-111F-46CC-AB43-5A6021B27D38}" type="pres">
      <dgm:prSet presAssocID="{31B26F1C-FCCE-4FA2-B3F0-B53844932F95}" presName="hierChild5" presStyleCnt="0"/>
      <dgm:spPr/>
    </dgm:pt>
    <dgm:pt modelId="{416AA044-5E96-495E-8EBC-4661B13BEB46}" type="pres">
      <dgm:prSet presAssocID="{26736C08-20C9-4167-BA1A-C2A668151698}" presName="Name37" presStyleLbl="parChTrans1D2" presStyleIdx="1" presStyleCnt="2"/>
      <dgm:spPr/>
      <dgm:t>
        <a:bodyPr/>
        <a:lstStyle/>
        <a:p>
          <a:endParaRPr lang="ru-RU"/>
        </a:p>
      </dgm:t>
    </dgm:pt>
    <dgm:pt modelId="{9A9DD56B-6574-4ED1-A3B3-06F809AC2FD9}" type="pres">
      <dgm:prSet presAssocID="{94F35506-37D6-41C4-AA3C-BC20482398E1}" presName="hierRoot2" presStyleCnt="0">
        <dgm:presLayoutVars>
          <dgm:hierBranch val="init"/>
        </dgm:presLayoutVars>
      </dgm:prSet>
      <dgm:spPr/>
    </dgm:pt>
    <dgm:pt modelId="{12FD9B44-AD14-47C0-B012-B5B4768A33D1}" type="pres">
      <dgm:prSet presAssocID="{94F35506-37D6-41C4-AA3C-BC20482398E1}" presName="rootComposite" presStyleCnt="0"/>
      <dgm:spPr/>
    </dgm:pt>
    <dgm:pt modelId="{F2ECEB7A-E68D-40AB-8723-F695F96F1FA8}" type="pres">
      <dgm:prSet presAssocID="{94F35506-37D6-41C4-AA3C-BC20482398E1}" presName="rootText" presStyleLbl="node2" presStyleIdx="1" presStyleCnt="2" custScaleX="223744" custLinFactNeighborX="80139" custLinFactNeighborY="81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8DE094-7DB5-4052-A04C-59A4DA1D468C}" type="pres">
      <dgm:prSet presAssocID="{94F35506-37D6-41C4-AA3C-BC20482398E1}" presName="rootConnector" presStyleLbl="node2" presStyleIdx="1" presStyleCnt="2"/>
      <dgm:spPr/>
      <dgm:t>
        <a:bodyPr/>
        <a:lstStyle/>
        <a:p>
          <a:endParaRPr lang="ru-RU"/>
        </a:p>
      </dgm:t>
    </dgm:pt>
    <dgm:pt modelId="{E17B5DCC-D6B9-40FD-988B-61CF4B3AF5BF}" type="pres">
      <dgm:prSet presAssocID="{94F35506-37D6-41C4-AA3C-BC20482398E1}" presName="hierChild4" presStyleCnt="0"/>
      <dgm:spPr/>
    </dgm:pt>
    <dgm:pt modelId="{1182A0DD-9D9D-4719-9FDA-010C2674029B}" type="pres">
      <dgm:prSet presAssocID="{8C1708C6-A194-4524-8CED-1F18715B7DF3}" presName="Name37" presStyleLbl="parChTrans1D3" presStyleIdx="6" presStyleCnt="10"/>
      <dgm:spPr/>
      <dgm:t>
        <a:bodyPr/>
        <a:lstStyle/>
        <a:p>
          <a:endParaRPr lang="ru-RU"/>
        </a:p>
      </dgm:t>
    </dgm:pt>
    <dgm:pt modelId="{3E4C5E88-00F6-4E3A-A637-43F5CE8390ED}" type="pres">
      <dgm:prSet presAssocID="{8470021F-74FD-41B6-AE07-8B22AC8CD9A4}" presName="hierRoot2" presStyleCnt="0">
        <dgm:presLayoutVars>
          <dgm:hierBranch val="init"/>
        </dgm:presLayoutVars>
      </dgm:prSet>
      <dgm:spPr/>
    </dgm:pt>
    <dgm:pt modelId="{E4535420-6BC5-4806-9253-4431AC893EFE}" type="pres">
      <dgm:prSet presAssocID="{8470021F-74FD-41B6-AE07-8B22AC8CD9A4}" presName="rootComposite" presStyleCnt="0"/>
      <dgm:spPr/>
    </dgm:pt>
    <dgm:pt modelId="{4A845D37-684C-4012-8815-F62B3CF8195F}" type="pres">
      <dgm:prSet presAssocID="{8470021F-74FD-41B6-AE07-8B22AC8CD9A4}" presName="rootText" presStyleLbl="node3" presStyleIdx="6" presStyleCnt="10" custScaleX="313770" custLinFactNeighborX="64757" custLinFactNeighborY="12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38D7E8-EF96-419E-B589-FB8C1093F640}" type="pres">
      <dgm:prSet presAssocID="{8470021F-74FD-41B6-AE07-8B22AC8CD9A4}" presName="rootConnector" presStyleLbl="node3" presStyleIdx="6" presStyleCnt="10"/>
      <dgm:spPr/>
      <dgm:t>
        <a:bodyPr/>
        <a:lstStyle/>
        <a:p>
          <a:endParaRPr lang="ru-RU"/>
        </a:p>
      </dgm:t>
    </dgm:pt>
    <dgm:pt modelId="{C8256188-A630-402F-A483-7C33C712B52A}" type="pres">
      <dgm:prSet presAssocID="{8470021F-74FD-41B6-AE07-8B22AC8CD9A4}" presName="hierChild4" presStyleCnt="0"/>
      <dgm:spPr/>
    </dgm:pt>
    <dgm:pt modelId="{01AF2DAF-F113-444F-AD92-3BE923DF2EA8}" type="pres">
      <dgm:prSet presAssocID="{8470021F-74FD-41B6-AE07-8B22AC8CD9A4}" presName="hierChild5" presStyleCnt="0"/>
      <dgm:spPr/>
    </dgm:pt>
    <dgm:pt modelId="{2B1B60D6-22C3-486C-B7F9-9D895C35F074}" type="pres">
      <dgm:prSet presAssocID="{91BBF581-55A3-433C-BCAE-68A9AB842A10}" presName="Name37" presStyleLbl="parChTrans1D3" presStyleIdx="7" presStyleCnt="10"/>
      <dgm:spPr/>
      <dgm:t>
        <a:bodyPr/>
        <a:lstStyle/>
        <a:p>
          <a:endParaRPr lang="ru-RU"/>
        </a:p>
      </dgm:t>
    </dgm:pt>
    <dgm:pt modelId="{D916073F-A01E-4324-A43D-FC0BE62F234C}" type="pres">
      <dgm:prSet presAssocID="{547FDA8D-E6DD-4670-878B-DDDD4A34C285}" presName="hierRoot2" presStyleCnt="0">
        <dgm:presLayoutVars>
          <dgm:hierBranch val="init"/>
        </dgm:presLayoutVars>
      </dgm:prSet>
      <dgm:spPr/>
    </dgm:pt>
    <dgm:pt modelId="{2AD7BD66-0680-4B2F-A6AB-9583A977B031}" type="pres">
      <dgm:prSet presAssocID="{547FDA8D-E6DD-4670-878B-DDDD4A34C285}" presName="rootComposite" presStyleCnt="0"/>
      <dgm:spPr/>
    </dgm:pt>
    <dgm:pt modelId="{A2894E68-6419-4771-A2EF-F5427662F3F3}" type="pres">
      <dgm:prSet presAssocID="{547FDA8D-E6DD-4670-878B-DDDD4A34C285}" presName="rootText" presStyleLbl="node3" presStyleIdx="7" presStyleCnt="10" custScaleX="315834" custLinFactNeighborX="64757" custLinFactNeighborY="79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8F0640-7A7A-4746-8D86-923B6CAAA03C}" type="pres">
      <dgm:prSet presAssocID="{547FDA8D-E6DD-4670-878B-DDDD4A34C285}" presName="rootConnector" presStyleLbl="node3" presStyleIdx="7" presStyleCnt="10"/>
      <dgm:spPr/>
      <dgm:t>
        <a:bodyPr/>
        <a:lstStyle/>
        <a:p>
          <a:endParaRPr lang="ru-RU"/>
        </a:p>
      </dgm:t>
    </dgm:pt>
    <dgm:pt modelId="{7D6FC3AA-F7AE-4EBC-B5BB-9A8D6E40EC71}" type="pres">
      <dgm:prSet presAssocID="{547FDA8D-E6DD-4670-878B-DDDD4A34C285}" presName="hierChild4" presStyleCnt="0"/>
      <dgm:spPr/>
    </dgm:pt>
    <dgm:pt modelId="{7DDC88BE-C748-4304-83E6-A3292F5B603B}" type="pres">
      <dgm:prSet presAssocID="{547FDA8D-E6DD-4670-878B-DDDD4A34C285}" presName="hierChild5" presStyleCnt="0"/>
      <dgm:spPr/>
    </dgm:pt>
    <dgm:pt modelId="{B9B69071-1116-44FC-8FE4-F684C912B7A1}" type="pres">
      <dgm:prSet presAssocID="{0B1335B3-9D3F-46B6-829E-FBE894556132}" presName="Name37" presStyleLbl="parChTrans1D3" presStyleIdx="8" presStyleCnt="10"/>
      <dgm:spPr/>
      <dgm:t>
        <a:bodyPr/>
        <a:lstStyle/>
        <a:p>
          <a:endParaRPr lang="ru-RU"/>
        </a:p>
      </dgm:t>
    </dgm:pt>
    <dgm:pt modelId="{D754A79F-AE9A-4061-9164-92F3E01629B9}" type="pres">
      <dgm:prSet presAssocID="{38D6F184-4495-4E39-ABFA-D3B658231E4A}" presName="hierRoot2" presStyleCnt="0">
        <dgm:presLayoutVars>
          <dgm:hierBranch val="init"/>
        </dgm:presLayoutVars>
      </dgm:prSet>
      <dgm:spPr/>
    </dgm:pt>
    <dgm:pt modelId="{0D84D4F7-6C1B-46C6-9377-D1A4C9672B13}" type="pres">
      <dgm:prSet presAssocID="{38D6F184-4495-4E39-ABFA-D3B658231E4A}" presName="rootComposite" presStyleCnt="0"/>
      <dgm:spPr/>
    </dgm:pt>
    <dgm:pt modelId="{7540BF04-BB3A-4EDE-BEF5-4FFC0092738C}" type="pres">
      <dgm:prSet presAssocID="{38D6F184-4495-4E39-ABFA-D3B658231E4A}" presName="rootText" presStyleLbl="node3" presStyleIdx="8" presStyleCnt="10" custScaleX="314793" custLinFactX="95932" custLinFactNeighborX="100000" custLinFactNeighborY="123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40730D-17DC-49DF-BD6A-820C988013ED}" type="pres">
      <dgm:prSet presAssocID="{38D6F184-4495-4E39-ABFA-D3B658231E4A}" presName="rootConnector" presStyleLbl="node3" presStyleIdx="8" presStyleCnt="10"/>
      <dgm:spPr/>
      <dgm:t>
        <a:bodyPr/>
        <a:lstStyle/>
        <a:p>
          <a:endParaRPr lang="ru-RU"/>
        </a:p>
      </dgm:t>
    </dgm:pt>
    <dgm:pt modelId="{20033358-42A4-4AE6-8809-24A0D6E3E57D}" type="pres">
      <dgm:prSet presAssocID="{38D6F184-4495-4E39-ABFA-D3B658231E4A}" presName="hierChild4" presStyleCnt="0"/>
      <dgm:spPr/>
    </dgm:pt>
    <dgm:pt modelId="{78A6C64A-C5ED-45D5-8C64-F883FFCC1241}" type="pres">
      <dgm:prSet presAssocID="{38D6F184-4495-4E39-ABFA-D3B658231E4A}" presName="hierChild5" presStyleCnt="0"/>
      <dgm:spPr/>
    </dgm:pt>
    <dgm:pt modelId="{52A1D17F-4CC6-420F-81FC-B743CD22F2C9}" type="pres">
      <dgm:prSet presAssocID="{E786772F-61CD-4DFB-900A-0C9A2B9F03B6}" presName="Name37" presStyleLbl="parChTrans1D3" presStyleIdx="9" presStyleCnt="10"/>
      <dgm:spPr/>
      <dgm:t>
        <a:bodyPr/>
        <a:lstStyle/>
        <a:p>
          <a:endParaRPr lang="ru-RU"/>
        </a:p>
      </dgm:t>
    </dgm:pt>
    <dgm:pt modelId="{19F5B75C-965B-4800-9172-7BF2595BCD31}" type="pres">
      <dgm:prSet presAssocID="{F7DE92F1-F7BA-4AE8-993A-1AB9CC8CFAE9}" presName="hierRoot2" presStyleCnt="0">
        <dgm:presLayoutVars>
          <dgm:hierBranch val="init"/>
        </dgm:presLayoutVars>
      </dgm:prSet>
      <dgm:spPr/>
    </dgm:pt>
    <dgm:pt modelId="{0ADA39F2-C091-4E20-A356-74478EBDEB68}" type="pres">
      <dgm:prSet presAssocID="{F7DE92F1-F7BA-4AE8-993A-1AB9CC8CFAE9}" presName="rootComposite" presStyleCnt="0"/>
      <dgm:spPr/>
    </dgm:pt>
    <dgm:pt modelId="{68603C99-F3F3-410B-A7DE-13D044B61548}" type="pres">
      <dgm:prSet presAssocID="{F7DE92F1-F7BA-4AE8-993A-1AB9CC8CFAE9}" presName="rootText" presStyleLbl="node3" presStyleIdx="9" presStyleCnt="10" custScaleX="316280" custLinFactX="96676" custLinFactNeighborX="100000" custLinFactNeighborY="159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0F9F39-C109-44EF-8051-84C73E8E5F1B}" type="pres">
      <dgm:prSet presAssocID="{F7DE92F1-F7BA-4AE8-993A-1AB9CC8CFAE9}" presName="rootConnector" presStyleLbl="node3" presStyleIdx="9" presStyleCnt="10"/>
      <dgm:spPr/>
      <dgm:t>
        <a:bodyPr/>
        <a:lstStyle/>
        <a:p>
          <a:endParaRPr lang="ru-RU"/>
        </a:p>
      </dgm:t>
    </dgm:pt>
    <dgm:pt modelId="{5B1829BE-ABD7-4F3A-AF0A-FA5C7A668614}" type="pres">
      <dgm:prSet presAssocID="{F7DE92F1-F7BA-4AE8-993A-1AB9CC8CFAE9}" presName="hierChild4" presStyleCnt="0"/>
      <dgm:spPr/>
    </dgm:pt>
    <dgm:pt modelId="{FB4DE144-2787-476F-96B5-B88D58D04F79}" type="pres">
      <dgm:prSet presAssocID="{F7DE92F1-F7BA-4AE8-993A-1AB9CC8CFAE9}" presName="hierChild5" presStyleCnt="0"/>
      <dgm:spPr/>
    </dgm:pt>
    <dgm:pt modelId="{16A7DE76-2DF6-4DA5-9716-3844332328F5}" type="pres">
      <dgm:prSet presAssocID="{94F35506-37D6-41C4-AA3C-BC20482398E1}" presName="hierChild5" presStyleCnt="0"/>
      <dgm:spPr/>
    </dgm:pt>
    <dgm:pt modelId="{7348C1D4-AA90-43EF-9E71-F94BEA2C549F}" type="pres">
      <dgm:prSet presAssocID="{60921861-B750-468A-9658-17A238C46352}" presName="hierChild3" presStyleCnt="0"/>
      <dgm:spPr/>
    </dgm:pt>
  </dgm:ptLst>
  <dgm:cxnLst>
    <dgm:cxn modelId="{8A73EE6E-BBD9-4805-A014-2227994C7370}" srcId="{60921861-B750-468A-9658-17A238C46352}" destId="{31B26F1C-FCCE-4FA2-B3F0-B53844932F95}" srcOrd="0" destOrd="0" parTransId="{594ED18E-FCE6-41FB-B13E-EA84E44B1E4E}" sibTransId="{338F1E9B-B12E-4257-BBA1-4EF2D76F46B5}"/>
    <dgm:cxn modelId="{71616217-F983-4AA5-9978-714E3EDED3EE}" srcId="{31B26F1C-FCCE-4FA2-B3F0-B53844932F95}" destId="{A87E4F5B-3A21-41AF-A01B-01C1CEC4FC7C}" srcOrd="2" destOrd="0" parTransId="{15289818-F621-4A5E-9246-0D5D3AF69847}" sibTransId="{73E6D751-A3B0-4791-9A1C-F1294EF26B1F}"/>
    <dgm:cxn modelId="{2DDB5685-5184-45C2-9618-B8FAC0F498C2}" srcId="{60921861-B750-468A-9658-17A238C46352}" destId="{94F35506-37D6-41C4-AA3C-BC20482398E1}" srcOrd="1" destOrd="0" parTransId="{26736C08-20C9-4167-BA1A-C2A668151698}" sibTransId="{A9A9A78B-095D-443E-A9BA-501E08AF5997}"/>
    <dgm:cxn modelId="{370D9A20-A652-4F97-8AF1-040D36390EB2}" type="presOf" srcId="{594ED18E-FCE6-41FB-B13E-EA84E44B1E4E}" destId="{777325DB-3C9D-42B9-8D59-4673AA8282AE}" srcOrd="0" destOrd="0" presId="urn:microsoft.com/office/officeart/2005/8/layout/orgChart1"/>
    <dgm:cxn modelId="{4E5CF248-D392-4DD1-B985-0FC9B1590EB5}" srcId="{31B26F1C-FCCE-4FA2-B3F0-B53844932F95}" destId="{E5A307ED-06C8-4DD8-8751-8D641D04A334}" srcOrd="1" destOrd="0" parTransId="{AEABCE68-26B8-4CCF-B1B1-5A1867DF148E}" sibTransId="{E3B3E779-7223-4F91-9963-CDD8691B1E5A}"/>
    <dgm:cxn modelId="{4FB5F2E8-E5A3-424A-A82E-71904A3C6E17}" type="presOf" srcId="{F432D946-9BEC-4199-83BC-82FFD4944995}" destId="{C10BBE6E-FDE4-4610-90E5-EF521C4AD1C3}" srcOrd="0" destOrd="0" presId="urn:microsoft.com/office/officeart/2005/8/layout/orgChart1"/>
    <dgm:cxn modelId="{5FC1C4EA-2404-4534-AE13-90745F5BF98A}" type="presOf" srcId="{9AA2924F-0FB9-42A2-8861-D6E8513435FE}" destId="{6CFC4DCE-0717-401A-80D2-A7EEA9ABA460}" srcOrd="0" destOrd="0" presId="urn:microsoft.com/office/officeart/2005/8/layout/orgChart1"/>
    <dgm:cxn modelId="{2431DDA1-C1AD-4A33-B842-C443ABA00BFF}" type="presOf" srcId="{A233C702-621D-40E8-8B27-896897881B44}" destId="{CCE579C6-ABA9-4DC9-A7FE-E6172A6A659C}" srcOrd="0" destOrd="0" presId="urn:microsoft.com/office/officeart/2005/8/layout/orgChart1"/>
    <dgm:cxn modelId="{F2F7B1C3-B613-40EF-8540-2955748C3460}" type="presOf" srcId="{94F35506-37D6-41C4-AA3C-BC20482398E1}" destId="{2E8DE094-7DB5-4052-A04C-59A4DA1D468C}" srcOrd="1" destOrd="0" presId="urn:microsoft.com/office/officeart/2005/8/layout/orgChart1"/>
    <dgm:cxn modelId="{44472861-3550-49F2-B8BA-48255E4A8E2E}" type="presOf" srcId="{7243E2C0-D154-472A-9688-0A2B1D63A1AB}" destId="{45DB49B7-CFF6-49AA-91FB-5DAD45FB3A1B}" srcOrd="0" destOrd="0" presId="urn:microsoft.com/office/officeart/2005/8/layout/orgChart1"/>
    <dgm:cxn modelId="{C0E1ED77-87A6-4896-B94A-D8AD7E0BF089}" type="presOf" srcId="{D7BA469F-8ECC-4627-9E86-4D7A48AFB1CB}" destId="{90EABD1E-62BC-41D0-9E37-9C94963A75C0}" srcOrd="1" destOrd="0" presId="urn:microsoft.com/office/officeart/2005/8/layout/orgChart1"/>
    <dgm:cxn modelId="{4499EDA3-C73A-4CE9-9138-C1F7D8921D9A}" type="presOf" srcId="{A87E4F5B-3A21-41AF-A01B-01C1CEC4FC7C}" destId="{13FCCBB0-6F05-4770-B90E-1C84C4DB0C28}" srcOrd="0" destOrd="0" presId="urn:microsoft.com/office/officeart/2005/8/layout/orgChart1"/>
    <dgm:cxn modelId="{599803BC-3ED6-4F71-889F-2D82CB6CB9C1}" type="presOf" srcId="{CEA83458-D871-467F-A384-14347B6DF95F}" destId="{A52E0898-89AB-4847-B4BC-C39BCC796DB3}" srcOrd="1" destOrd="0" presId="urn:microsoft.com/office/officeart/2005/8/layout/orgChart1"/>
    <dgm:cxn modelId="{6B2CC3D2-FDF5-4971-91EF-659D0A79350C}" type="presOf" srcId="{547FDA8D-E6DD-4670-878B-DDDD4A34C285}" destId="{A2894E68-6419-4771-A2EF-F5427662F3F3}" srcOrd="0" destOrd="0" presId="urn:microsoft.com/office/officeart/2005/8/layout/orgChart1"/>
    <dgm:cxn modelId="{A69043CA-6BC0-4A79-80F8-6347C33298C0}" type="presOf" srcId="{38D6F184-4495-4E39-ABFA-D3B658231E4A}" destId="{DD40730D-17DC-49DF-BD6A-820C988013ED}" srcOrd="1" destOrd="0" presId="urn:microsoft.com/office/officeart/2005/8/layout/orgChart1"/>
    <dgm:cxn modelId="{62BD12ED-B024-40E0-8DD1-8CCC16F2C502}" srcId="{94F35506-37D6-41C4-AA3C-BC20482398E1}" destId="{F7DE92F1-F7BA-4AE8-993A-1AB9CC8CFAE9}" srcOrd="3" destOrd="0" parTransId="{E786772F-61CD-4DFB-900A-0C9A2B9F03B6}" sibTransId="{F5EB438D-897E-4C3E-AA30-ABA797F7E011}"/>
    <dgm:cxn modelId="{0E82F80A-54A7-49A0-82E5-6B9421E6A815}" srcId="{31B26F1C-FCCE-4FA2-B3F0-B53844932F95}" destId="{CEA83458-D871-467F-A384-14347B6DF95F}" srcOrd="0" destOrd="0" parTransId="{A233C702-621D-40E8-8B27-896897881B44}" sibTransId="{2ADBAD84-3635-4A69-8598-80539F3FF60A}"/>
    <dgm:cxn modelId="{385182B8-8716-40E8-8A27-CF2EC51F9C95}" type="presOf" srcId="{D7BA469F-8ECC-4627-9E86-4D7A48AFB1CB}" destId="{ABA04DF7-D141-4BB7-B896-88A885F60D0A}" srcOrd="0" destOrd="0" presId="urn:microsoft.com/office/officeart/2005/8/layout/orgChart1"/>
    <dgm:cxn modelId="{694B3426-3540-479C-8055-40F7199F9808}" type="presOf" srcId="{31B26F1C-FCCE-4FA2-B3F0-B53844932F95}" destId="{A79E5302-76EA-44EC-B155-01892BBBEABD}" srcOrd="0" destOrd="0" presId="urn:microsoft.com/office/officeart/2005/8/layout/orgChart1"/>
    <dgm:cxn modelId="{98050DA3-46DB-4FD2-81FB-73AD9A47B83F}" type="presOf" srcId="{E5A307ED-06C8-4DD8-8751-8D641D04A334}" destId="{8F4FD358-A0EB-4A0C-B50D-FAC1AD0EFF99}" srcOrd="0" destOrd="0" presId="urn:microsoft.com/office/officeart/2005/8/layout/orgChart1"/>
    <dgm:cxn modelId="{BBD7F058-F128-4AE2-82AE-DD9848BEAF70}" type="presOf" srcId="{0B1335B3-9D3F-46B6-829E-FBE894556132}" destId="{B9B69071-1116-44FC-8FE4-F684C912B7A1}" srcOrd="0" destOrd="0" presId="urn:microsoft.com/office/officeart/2005/8/layout/orgChart1"/>
    <dgm:cxn modelId="{66008149-E80E-42A7-84A3-45E92FD5C50D}" type="presOf" srcId="{38D6F184-4495-4E39-ABFA-D3B658231E4A}" destId="{7540BF04-BB3A-4EDE-BEF5-4FFC0092738C}" srcOrd="0" destOrd="0" presId="urn:microsoft.com/office/officeart/2005/8/layout/orgChart1"/>
    <dgm:cxn modelId="{1065D90C-2228-49D0-8D09-6EFD2178AAD2}" type="presOf" srcId="{F7DE92F1-F7BA-4AE8-993A-1AB9CC8CFAE9}" destId="{810F9F39-C109-44EF-8051-84C73E8E5F1B}" srcOrd="1" destOrd="0" presId="urn:microsoft.com/office/officeart/2005/8/layout/orgChart1"/>
    <dgm:cxn modelId="{E5DB061C-1840-4640-B576-B592D3482E21}" type="presOf" srcId="{CEA83458-D871-467F-A384-14347B6DF95F}" destId="{A7E452B6-0F93-44F2-BB60-F932A11D180C}" srcOrd="0" destOrd="0" presId="urn:microsoft.com/office/officeart/2005/8/layout/orgChart1"/>
    <dgm:cxn modelId="{07F54F30-BC52-4B5D-AD4D-19F549333A0D}" type="presOf" srcId="{91BBF581-55A3-433C-BCAE-68A9AB842A10}" destId="{2B1B60D6-22C3-486C-B7F9-9D895C35F074}" srcOrd="0" destOrd="0" presId="urn:microsoft.com/office/officeart/2005/8/layout/orgChart1"/>
    <dgm:cxn modelId="{FCEA19F8-04AB-40AC-AD9A-88F689A32088}" srcId="{94F35506-37D6-41C4-AA3C-BC20482398E1}" destId="{547FDA8D-E6DD-4670-878B-DDDD4A34C285}" srcOrd="1" destOrd="0" parTransId="{91BBF581-55A3-433C-BCAE-68A9AB842A10}" sibTransId="{C0A180C8-5B5D-408A-AA85-EC5FECB019A7}"/>
    <dgm:cxn modelId="{368EF049-52C3-44CA-A465-9BDD58A70AE0}" srcId="{94F35506-37D6-41C4-AA3C-BC20482398E1}" destId="{8470021F-74FD-41B6-AE07-8B22AC8CD9A4}" srcOrd="0" destOrd="0" parTransId="{8C1708C6-A194-4524-8CED-1F18715B7DF3}" sibTransId="{EF13F20B-C3C1-480C-81CC-84A1FAC59F18}"/>
    <dgm:cxn modelId="{9147D6FC-96DC-4FF4-A68B-8981D746486F}" srcId="{94F35506-37D6-41C4-AA3C-BC20482398E1}" destId="{38D6F184-4495-4E39-ABFA-D3B658231E4A}" srcOrd="2" destOrd="0" parTransId="{0B1335B3-9D3F-46B6-829E-FBE894556132}" sibTransId="{6CE15842-EF8E-4E5E-B325-DABB16A9CAA1}"/>
    <dgm:cxn modelId="{F1AC6DD9-463A-4716-8D23-E78D58675A0A}" srcId="{31B26F1C-FCCE-4FA2-B3F0-B53844932F95}" destId="{F432D946-9BEC-4199-83BC-82FFD4944995}" srcOrd="3" destOrd="0" parTransId="{7243E2C0-D154-472A-9688-0A2B1D63A1AB}" sibTransId="{977F796F-17C4-4A3C-933C-4E15719073FC}"/>
    <dgm:cxn modelId="{2F7604EF-2931-47E6-9233-34B85F931D2A}" type="presOf" srcId="{AEABCE68-26B8-4CCF-B1B1-5A1867DF148E}" destId="{57DF79A8-6742-42B9-9AFB-AD451C1679C6}" srcOrd="0" destOrd="0" presId="urn:microsoft.com/office/officeart/2005/8/layout/orgChart1"/>
    <dgm:cxn modelId="{E60236E8-531B-4C36-B818-1769D8884DCC}" type="presOf" srcId="{F7DE92F1-F7BA-4AE8-993A-1AB9CC8CFAE9}" destId="{68603C99-F3F3-410B-A7DE-13D044B61548}" srcOrd="0" destOrd="0" presId="urn:microsoft.com/office/officeart/2005/8/layout/orgChart1"/>
    <dgm:cxn modelId="{ED163B08-060D-4D5C-9683-5375AD420143}" type="presOf" srcId="{8470021F-74FD-41B6-AE07-8B22AC8CD9A4}" destId="{4A845D37-684C-4012-8815-F62B3CF8195F}" srcOrd="0" destOrd="0" presId="urn:microsoft.com/office/officeart/2005/8/layout/orgChart1"/>
    <dgm:cxn modelId="{6B670EB7-FDE7-4352-8B68-6A6856C3E120}" type="presOf" srcId="{F432D946-9BEC-4199-83BC-82FFD4944995}" destId="{C19F0ECB-3E3E-4A8D-9E08-F1D7D3ECB84A}" srcOrd="1" destOrd="0" presId="urn:microsoft.com/office/officeart/2005/8/layout/orgChart1"/>
    <dgm:cxn modelId="{FF7DCA03-2A66-4B39-8260-6DAC54BF2B80}" type="presOf" srcId="{8C1708C6-A194-4524-8CED-1F18715B7DF3}" destId="{1182A0DD-9D9D-4719-9FDA-010C2674029B}" srcOrd="0" destOrd="0" presId="urn:microsoft.com/office/officeart/2005/8/layout/orgChart1"/>
    <dgm:cxn modelId="{8281347C-AF3F-49D9-AA70-A378659A64F9}" type="presOf" srcId="{547FDA8D-E6DD-4670-878B-DDDD4A34C285}" destId="{1B8F0640-7A7A-4746-8D86-923B6CAAA03C}" srcOrd="1" destOrd="0" presId="urn:microsoft.com/office/officeart/2005/8/layout/orgChart1"/>
    <dgm:cxn modelId="{07AEBF16-5F2B-40C4-95C2-469D5841AB2D}" srcId="{31B26F1C-FCCE-4FA2-B3F0-B53844932F95}" destId="{D7BA469F-8ECC-4627-9E86-4D7A48AFB1CB}" srcOrd="5" destOrd="0" parTransId="{A353D57D-BE2B-4207-A603-DCC472239F39}" sibTransId="{18D1E68F-DAED-47B7-B1F5-F742403A1B8B}"/>
    <dgm:cxn modelId="{F8E60C7D-5714-44A7-8A45-1E82BF6FD640}" type="presOf" srcId="{60921861-B750-468A-9658-17A238C46352}" destId="{DBEEDDD9-4557-43E4-AED8-5F136BFB6FB5}" srcOrd="0" destOrd="0" presId="urn:microsoft.com/office/officeart/2005/8/layout/orgChart1"/>
    <dgm:cxn modelId="{8CBEB761-A7CA-4E63-9264-3F64D2EB8BDE}" type="presOf" srcId="{31B26F1C-FCCE-4FA2-B3F0-B53844932F95}" destId="{EC197B95-C42C-4D83-B842-B76E0B2DD908}" srcOrd="1" destOrd="0" presId="urn:microsoft.com/office/officeart/2005/8/layout/orgChart1"/>
    <dgm:cxn modelId="{80736C13-325F-44F7-822E-64C263C2E85A}" type="presOf" srcId="{A87E4F5B-3A21-41AF-A01B-01C1CEC4FC7C}" destId="{0F730915-855F-4684-9DB3-4D8BB66BCEAC}" srcOrd="1" destOrd="0" presId="urn:microsoft.com/office/officeart/2005/8/layout/orgChart1"/>
    <dgm:cxn modelId="{8CCF44F3-32F3-45B0-9FE1-06B21C3E5EA9}" type="presOf" srcId="{CB372AC2-3F01-4333-9EDB-D2DD1337FCD6}" destId="{D15283DF-6990-42EC-84B8-0403C6EB91E0}" srcOrd="0" destOrd="0" presId="urn:microsoft.com/office/officeart/2005/8/layout/orgChart1"/>
    <dgm:cxn modelId="{6D43E860-7499-4D47-9D23-431D27E7AA08}" type="presOf" srcId="{60921861-B750-468A-9658-17A238C46352}" destId="{CD0D8D32-B87D-40D7-8C63-2FA170FDA6F3}" srcOrd="1" destOrd="0" presId="urn:microsoft.com/office/officeart/2005/8/layout/orgChart1"/>
    <dgm:cxn modelId="{25E963AB-2866-4FB1-B30F-3E9A2A70312B}" type="presOf" srcId="{15289818-F621-4A5E-9246-0D5D3AF69847}" destId="{EEB88C9B-BC49-47F2-A6F2-3D830E44C1D4}" srcOrd="0" destOrd="0" presId="urn:microsoft.com/office/officeart/2005/8/layout/orgChart1"/>
    <dgm:cxn modelId="{B809392B-1748-451D-BECA-B69EF10BB33D}" type="presOf" srcId="{E5A307ED-06C8-4DD8-8751-8D641D04A334}" destId="{42064F7B-0A7F-4423-8F8F-E021CED8DAD7}" srcOrd="1" destOrd="0" presId="urn:microsoft.com/office/officeart/2005/8/layout/orgChart1"/>
    <dgm:cxn modelId="{D2A12961-5F96-4D72-9AB3-207408677A19}" type="presOf" srcId="{26736C08-20C9-4167-BA1A-C2A668151698}" destId="{416AA044-5E96-495E-8EBC-4661B13BEB46}" srcOrd="0" destOrd="0" presId="urn:microsoft.com/office/officeart/2005/8/layout/orgChart1"/>
    <dgm:cxn modelId="{EE5FF2A6-57F4-452C-AE64-6C76356AD5E9}" type="presOf" srcId="{245FA86C-8529-4EFA-B6DE-D87060376A9E}" destId="{01F3B5B5-526D-4897-8F9B-0AC685FFF257}" srcOrd="0" destOrd="0" presId="urn:microsoft.com/office/officeart/2005/8/layout/orgChart1"/>
    <dgm:cxn modelId="{FDD792D6-43E5-448C-9F03-BA1DF5A7F236}" type="presOf" srcId="{A353D57D-BE2B-4207-A603-DCC472239F39}" destId="{37B851B9-6087-4678-B8B2-D3B13EA5063F}" srcOrd="0" destOrd="0" presId="urn:microsoft.com/office/officeart/2005/8/layout/orgChart1"/>
    <dgm:cxn modelId="{25919C9D-800F-45B5-ACEF-817CF724A12B}" type="presOf" srcId="{9AA2924F-0FB9-42A2-8861-D6E8513435FE}" destId="{6A6304A2-DF85-4E6F-B4B4-2B7BD87F7784}" srcOrd="1" destOrd="0" presId="urn:microsoft.com/office/officeart/2005/8/layout/orgChart1"/>
    <dgm:cxn modelId="{AD6541B4-864E-4E4C-A451-6EE070D4C1E7}" type="presOf" srcId="{94F35506-37D6-41C4-AA3C-BC20482398E1}" destId="{F2ECEB7A-E68D-40AB-8723-F695F96F1FA8}" srcOrd="0" destOrd="0" presId="urn:microsoft.com/office/officeart/2005/8/layout/orgChart1"/>
    <dgm:cxn modelId="{F4BE39D5-7A4C-45DB-AD0C-B98CDF3DE48F}" srcId="{CB372AC2-3F01-4333-9EDB-D2DD1337FCD6}" destId="{60921861-B750-468A-9658-17A238C46352}" srcOrd="0" destOrd="0" parTransId="{802C6B3B-4654-4514-9BF1-14D6A531E293}" sibTransId="{74A83D38-F065-4538-9DC9-6865454EB8AB}"/>
    <dgm:cxn modelId="{F40C8BAD-D034-4539-B8E5-72CD6D8CEC61}" srcId="{31B26F1C-FCCE-4FA2-B3F0-B53844932F95}" destId="{9AA2924F-0FB9-42A2-8861-D6E8513435FE}" srcOrd="4" destOrd="0" parTransId="{245FA86C-8529-4EFA-B6DE-D87060376A9E}" sibTransId="{47AAA5B9-A3D3-4D1D-9DB1-0C801C43696A}"/>
    <dgm:cxn modelId="{DEA8D134-43DC-4940-BE34-8609C18E198F}" type="presOf" srcId="{E786772F-61CD-4DFB-900A-0C9A2B9F03B6}" destId="{52A1D17F-4CC6-420F-81FC-B743CD22F2C9}" srcOrd="0" destOrd="0" presId="urn:microsoft.com/office/officeart/2005/8/layout/orgChart1"/>
    <dgm:cxn modelId="{2A2A446B-8B47-44AA-B4EF-CBF53DCD16AC}" type="presOf" srcId="{8470021F-74FD-41B6-AE07-8B22AC8CD9A4}" destId="{9138D7E8-EF96-419E-B589-FB8C1093F640}" srcOrd="1" destOrd="0" presId="urn:microsoft.com/office/officeart/2005/8/layout/orgChart1"/>
    <dgm:cxn modelId="{D6AD417B-8F13-4DD0-85C3-F72166CD7B9C}" type="presParOf" srcId="{D15283DF-6990-42EC-84B8-0403C6EB91E0}" destId="{C0E385CB-C49B-40B9-8941-357B87394A98}" srcOrd="0" destOrd="0" presId="urn:microsoft.com/office/officeart/2005/8/layout/orgChart1"/>
    <dgm:cxn modelId="{77260291-E039-42AC-A15B-1D8464848AF3}" type="presParOf" srcId="{C0E385CB-C49B-40B9-8941-357B87394A98}" destId="{0AD1D948-376E-4A2C-A073-BD19305495F4}" srcOrd="0" destOrd="0" presId="urn:microsoft.com/office/officeart/2005/8/layout/orgChart1"/>
    <dgm:cxn modelId="{6A19F92B-B5FD-41BC-913F-3BE1D006E00D}" type="presParOf" srcId="{0AD1D948-376E-4A2C-A073-BD19305495F4}" destId="{DBEEDDD9-4557-43E4-AED8-5F136BFB6FB5}" srcOrd="0" destOrd="0" presId="urn:microsoft.com/office/officeart/2005/8/layout/orgChart1"/>
    <dgm:cxn modelId="{B668FA1C-B842-47AA-9E1B-166F032EFBDD}" type="presParOf" srcId="{0AD1D948-376E-4A2C-A073-BD19305495F4}" destId="{CD0D8D32-B87D-40D7-8C63-2FA170FDA6F3}" srcOrd="1" destOrd="0" presId="urn:microsoft.com/office/officeart/2005/8/layout/orgChart1"/>
    <dgm:cxn modelId="{CF5B1603-2978-4F99-B352-D7969BD1AD3E}" type="presParOf" srcId="{C0E385CB-C49B-40B9-8941-357B87394A98}" destId="{99D039B3-6703-4D8E-9106-163739756808}" srcOrd="1" destOrd="0" presId="urn:microsoft.com/office/officeart/2005/8/layout/orgChart1"/>
    <dgm:cxn modelId="{BBDDACCC-CFA0-4629-8211-3AB7D455A526}" type="presParOf" srcId="{99D039B3-6703-4D8E-9106-163739756808}" destId="{777325DB-3C9D-42B9-8D59-4673AA8282AE}" srcOrd="0" destOrd="0" presId="urn:microsoft.com/office/officeart/2005/8/layout/orgChart1"/>
    <dgm:cxn modelId="{A4B802C8-034A-43A3-B616-6E7FF90E5ABA}" type="presParOf" srcId="{99D039B3-6703-4D8E-9106-163739756808}" destId="{B1C36382-2056-403B-B74A-957ED67E9776}" srcOrd="1" destOrd="0" presId="urn:microsoft.com/office/officeart/2005/8/layout/orgChart1"/>
    <dgm:cxn modelId="{020550F2-B6A6-41F7-9DEA-615852084E9A}" type="presParOf" srcId="{B1C36382-2056-403B-B74A-957ED67E9776}" destId="{BFC14BE4-116E-4524-9C65-19AC8E86DD14}" srcOrd="0" destOrd="0" presId="urn:microsoft.com/office/officeart/2005/8/layout/orgChart1"/>
    <dgm:cxn modelId="{E1267A1E-72BC-464F-8810-7F363E159885}" type="presParOf" srcId="{BFC14BE4-116E-4524-9C65-19AC8E86DD14}" destId="{A79E5302-76EA-44EC-B155-01892BBBEABD}" srcOrd="0" destOrd="0" presId="urn:microsoft.com/office/officeart/2005/8/layout/orgChart1"/>
    <dgm:cxn modelId="{C4259C97-2787-4389-A2F4-654AB25FB4DF}" type="presParOf" srcId="{BFC14BE4-116E-4524-9C65-19AC8E86DD14}" destId="{EC197B95-C42C-4D83-B842-B76E0B2DD908}" srcOrd="1" destOrd="0" presId="urn:microsoft.com/office/officeart/2005/8/layout/orgChart1"/>
    <dgm:cxn modelId="{CCA55819-1A9F-4F72-B968-DA76AB3F4C33}" type="presParOf" srcId="{B1C36382-2056-403B-B74A-957ED67E9776}" destId="{59C6AC80-AF37-48DB-AD53-40EC4EEED001}" srcOrd="1" destOrd="0" presId="urn:microsoft.com/office/officeart/2005/8/layout/orgChart1"/>
    <dgm:cxn modelId="{85656155-45F0-4690-B71A-D2AE27C292AB}" type="presParOf" srcId="{59C6AC80-AF37-48DB-AD53-40EC4EEED001}" destId="{CCE579C6-ABA9-4DC9-A7FE-E6172A6A659C}" srcOrd="0" destOrd="0" presId="urn:microsoft.com/office/officeart/2005/8/layout/orgChart1"/>
    <dgm:cxn modelId="{0D4362C6-216A-4648-B59E-348A1433CE20}" type="presParOf" srcId="{59C6AC80-AF37-48DB-AD53-40EC4EEED001}" destId="{5A9BE06F-39CE-4810-AFFA-F9A0BD7B9F7F}" srcOrd="1" destOrd="0" presId="urn:microsoft.com/office/officeart/2005/8/layout/orgChart1"/>
    <dgm:cxn modelId="{9395CF1A-658E-478F-BFEC-CCA8A9DF23E4}" type="presParOf" srcId="{5A9BE06F-39CE-4810-AFFA-F9A0BD7B9F7F}" destId="{B62E18AA-CE56-43A6-8D2C-2D888D9A22BC}" srcOrd="0" destOrd="0" presId="urn:microsoft.com/office/officeart/2005/8/layout/orgChart1"/>
    <dgm:cxn modelId="{C12014C2-08AC-4FEB-AAEA-EE1AC181E1AE}" type="presParOf" srcId="{B62E18AA-CE56-43A6-8D2C-2D888D9A22BC}" destId="{A7E452B6-0F93-44F2-BB60-F932A11D180C}" srcOrd="0" destOrd="0" presId="urn:microsoft.com/office/officeart/2005/8/layout/orgChart1"/>
    <dgm:cxn modelId="{E579841C-8E24-46ED-97D0-9A98006BC936}" type="presParOf" srcId="{B62E18AA-CE56-43A6-8D2C-2D888D9A22BC}" destId="{A52E0898-89AB-4847-B4BC-C39BCC796DB3}" srcOrd="1" destOrd="0" presId="urn:microsoft.com/office/officeart/2005/8/layout/orgChart1"/>
    <dgm:cxn modelId="{96FCF639-5F4F-4578-8D81-98731CD4DA76}" type="presParOf" srcId="{5A9BE06F-39CE-4810-AFFA-F9A0BD7B9F7F}" destId="{FC6367AF-B15C-4B8B-AA88-4BB89C4E853C}" srcOrd="1" destOrd="0" presId="urn:microsoft.com/office/officeart/2005/8/layout/orgChart1"/>
    <dgm:cxn modelId="{2C537D63-8982-47E2-BD9D-F77AC1A0BA45}" type="presParOf" srcId="{5A9BE06F-39CE-4810-AFFA-F9A0BD7B9F7F}" destId="{0C8373E6-0B7C-4AE5-848E-32EA31A58C97}" srcOrd="2" destOrd="0" presId="urn:microsoft.com/office/officeart/2005/8/layout/orgChart1"/>
    <dgm:cxn modelId="{104E1CA3-9D60-4308-8B7F-82FBA1814E2C}" type="presParOf" srcId="{59C6AC80-AF37-48DB-AD53-40EC4EEED001}" destId="{57DF79A8-6742-42B9-9AFB-AD451C1679C6}" srcOrd="2" destOrd="0" presId="urn:microsoft.com/office/officeart/2005/8/layout/orgChart1"/>
    <dgm:cxn modelId="{E391A44C-62DB-4328-A44E-758E1EDB09F3}" type="presParOf" srcId="{59C6AC80-AF37-48DB-AD53-40EC4EEED001}" destId="{8D630B5D-8285-49B5-AFFA-76C39F8D8F93}" srcOrd="3" destOrd="0" presId="urn:microsoft.com/office/officeart/2005/8/layout/orgChart1"/>
    <dgm:cxn modelId="{EFA6242F-6FAE-4A9E-9426-F023931F3F25}" type="presParOf" srcId="{8D630B5D-8285-49B5-AFFA-76C39F8D8F93}" destId="{5443A6F7-60FD-436D-9463-324F032B8401}" srcOrd="0" destOrd="0" presId="urn:microsoft.com/office/officeart/2005/8/layout/orgChart1"/>
    <dgm:cxn modelId="{810EDFE5-813C-475B-B7C0-213EDC53EF69}" type="presParOf" srcId="{5443A6F7-60FD-436D-9463-324F032B8401}" destId="{8F4FD358-A0EB-4A0C-B50D-FAC1AD0EFF99}" srcOrd="0" destOrd="0" presId="urn:microsoft.com/office/officeart/2005/8/layout/orgChart1"/>
    <dgm:cxn modelId="{8B7A0211-CA55-43B5-AC0E-E5A903A00BDA}" type="presParOf" srcId="{5443A6F7-60FD-436D-9463-324F032B8401}" destId="{42064F7B-0A7F-4423-8F8F-E021CED8DAD7}" srcOrd="1" destOrd="0" presId="urn:microsoft.com/office/officeart/2005/8/layout/orgChart1"/>
    <dgm:cxn modelId="{CE179E62-65C5-484A-BAED-7D12EDD51949}" type="presParOf" srcId="{8D630B5D-8285-49B5-AFFA-76C39F8D8F93}" destId="{6071399A-67EF-470B-9197-E7D9673B74E5}" srcOrd="1" destOrd="0" presId="urn:microsoft.com/office/officeart/2005/8/layout/orgChart1"/>
    <dgm:cxn modelId="{BE6E6CFD-2BC2-4F8E-8B31-5E94DEECD28D}" type="presParOf" srcId="{8D630B5D-8285-49B5-AFFA-76C39F8D8F93}" destId="{ADFC6873-E85D-46CC-93CD-00E452EC18E2}" srcOrd="2" destOrd="0" presId="urn:microsoft.com/office/officeart/2005/8/layout/orgChart1"/>
    <dgm:cxn modelId="{00FB9767-B31F-4D90-98BD-CBEA89284319}" type="presParOf" srcId="{59C6AC80-AF37-48DB-AD53-40EC4EEED001}" destId="{EEB88C9B-BC49-47F2-A6F2-3D830E44C1D4}" srcOrd="4" destOrd="0" presId="urn:microsoft.com/office/officeart/2005/8/layout/orgChart1"/>
    <dgm:cxn modelId="{A7621FF9-F5CD-4AE8-B71D-095816A779C3}" type="presParOf" srcId="{59C6AC80-AF37-48DB-AD53-40EC4EEED001}" destId="{A70D61FE-24F9-4DBC-A6B7-EE9BA3B5153E}" srcOrd="5" destOrd="0" presId="urn:microsoft.com/office/officeart/2005/8/layout/orgChart1"/>
    <dgm:cxn modelId="{3E5FB766-D211-4F65-BDE9-45E0B8F2D014}" type="presParOf" srcId="{A70D61FE-24F9-4DBC-A6B7-EE9BA3B5153E}" destId="{49B0D131-8880-4635-B4AE-33AE346E1469}" srcOrd="0" destOrd="0" presId="urn:microsoft.com/office/officeart/2005/8/layout/orgChart1"/>
    <dgm:cxn modelId="{3F11C46A-CB21-48D0-AAA3-0A3C22FCE227}" type="presParOf" srcId="{49B0D131-8880-4635-B4AE-33AE346E1469}" destId="{13FCCBB0-6F05-4770-B90E-1C84C4DB0C28}" srcOrd="0" destOrd="0" presId="urn:microsoft.com/office/officeart/2005/8/layout/orgChart1"/>
    <dgm:cxn modelId="{3B2D1875-7A4D-4B22-A1BA-249109F4210F}" type="presParOf" srcId="{49B0D131-8880-4635-B4AE-33AE346E1469}" destId="{0F730915-855F-4684-9DB3-4D8BB66BCEAC}" srcOrd="1" destOrd="0" presId="urn:microsoft.com/office/officeart/2005/8/layout/orgChart1"/>
    <dgm:cxn modelId="{6B6A6F80-B8C4-4471-9122-FFFEA99FC1D6}" type="presParOf" srcId="{A70D61FE-24F9-4DBC-A6B7-EE9BA3B5153E}" destId="{1E907E10-C747-45D8-B981-249D8254E4E5}" srcOrd="1" destOrd="0" presId="urn:microsoft.com/office/officeart/2005/8/layout/orgChart1"/>
    <dgm:cxn modelId="{881F81ED-9E7B-4BC0-96BA-D0E1AC4D1739}" type="presParOf" srcId="{A70D61FE-24F9-4DBC-A6B7-EE9BA3B5153E}" destId="{A571F212-AC21-4931-8769-613337F87160}" srcOrd="2" destOrd="0" presId="urn:microsoft.com/office/officeart/2005/8/layout/orgChart1"/>
    <dgm:cxn modelId="{508A74EC-2E15-4FC8-AEAD-E1580A9DD008}" type="presParOf" srcId="{59C6AC80-AF37-48DB-AD53-40EC4EEED001}" destId="{45DB49B7-CFF6-49AA-91FB-5DAD45FB3A1B}" srcOrd="6" destOrd="0" presId="urn:microsoft.com/office/officeart/2005/8/layout/orgChart1"/>
    <dgm:cxn modelId="{15B0DEEF-6302-4854-96F6-0866A2E70E8E}" type="presParOf" srcId="{59C6AC80-AF37-48DB-AD53-40EC4EEED001}" destId="{C1BF415B-94EF-4759-9A27-0AF8C328CAC1}" srcOrd="7" destOrd="0" presId="urn:microsoft.com/office/officeart/2005/8/layout/orgChart1"/>
    <dgm:cxn modelId="{D26CBDF9-5FBD-4263-803D-681D68136ECA}" type="presParOf" srcId="{C1BF415B-94EF-4759-9A27-0AF8C328CAC1}" destId="{E3B69962-DFCD-401F-B844-2CC0E3232E0B}" srcOrd="0" destOrd="0" presId="urn:microsoft.com/office/officeart/2005/8/layout/orgChart1"/>
    <dgm:cxn modelId="{FBE18910-83E4-4772-BD57-605DE567249F}" type="presParOf" srcId="{E3B69962-DFCD-401F-B844-2CC0E3232E0B}" destId="{C10BBE6E-FDE4-4610-90E5-EF521C4AD1C3}" srcOrd="0" destOrd="0" presId="urn:microsoft.com/office/officeart/2005/8/layout/orgChart1"/>
    <dgm:cxn modelId="{89C8A8FD-A459-44F1-8F3C-7179766E0D21}" type="presParOf" srcId="{E3B69962-DFCD-401F-B844-2CC0E3232E0B}" destId="{C19F0ECB-3E3E-4A8D-9E08-F1D7D3ECB84A}" srcOrd="1" destOrd="0" presId="urn:microsoft.com/office/officeart/2005/8/layout/orgChart1"/>
    <dgm:cxn modelId="{96D884CC-93DC-4072-9441-FC959F5C96CC}" type="presParOf" srcId="{C1BF415B-94EF-4759-9A27-0AF8C328CAC1}" destId="{1E7A296F-EE2A-4472-B995-3BEEA8846850}" srcOrd="1" destOrd="0" presId="urn:microsoft.com/office/officeart/2005/8/layout/orgChart1"/>
    <dgm:cxn modelId="{A5AF2518-980F-464F-AA9E-586D979B7960}" type="presParOf" srcId="{C1BF415B-94EF-4759-9A27-0AF8C328CAC1}" destId="{A7989346-8439-45FA-9D8A-4C2653549591}" srcOrd="2" destOrd="0" presId="urn:microsoft.com/office/officeart/2005/8/layout/orgChart1"/>
    <dgm:cxn modelId="{978AB76F-73F2-458E-888E-B9629F59D97B}" type="presParOf" srcId="{59C6AC80-AF37-48DB-AD53-40EC4EEED001}" destId="{01F3B5B5-526D-4897-8F9B-0AC685FFF257}" srcOrd="8" destOrd="0" presId="urn:microsoft.com/office/officeart/2005/8/layout/orgChart1"/>
    <dgm:cxn modelId="{F45DC593-857D-4893-9C31-974AAF3F9858}" type="presParOf" srcId="{59C6AC80-AF37-48DB-AD53-40EC4EEED001}" destId="{7D354B0D-A64F-47B0-8CA0-8D784DE5E37C}" srcOrd="9" destOrd="0" presId="urn:microsoft.com/office/officeart/2005/8/layout/orgChart1"/>
    <dgm:cxn modelId="{25C31B02-055C-4450-AE98-E9334D52508E}" type="presParOf" srcId="{7D354B0D-A64F-47B0-8CA0-8D784DE5E37C}" destId="{D72F4004-80F2-48C1-9AD3-DE3E900EB2B1}" srcOrd="0" destOrd="0" presId="urn:microsoft.com/office/officeart/2005/8/layout/orgChart1"/>
    <dgm:cxn modelId="{01B024DB-CCF4-47DF-80FF-D49879A68087}" type="presParOf" srcId="{D72F4004-80F2-48C1-9AD3-DE3E900EB2B1}" destId="{6CFC4DCE-0717-401A-80D2-A7EEA9ABA460}" srcOrd="0" destOrd="0" presId="urn:microsoft.com/office/officeart/2005/8/layout/orgChart1"/>
    <dgm:cxn modelId="{8B2502F5-3148-4C90-B6B8-90873C6A0A20}" type="presParOf" srcId="{D72F4004-80F2-48C1-9AD3-DE3E900EB2B1}" destId="{6A6304A2-DF85-4E6F-B4B4-2B7BD87F7784}" srcOrd="1" destOrd="0" presId="urn:microsoft.com/office/officeart/2005/8/layout/orgChart1"/>
    <dgm:cxn modelId="{B3E4459D-1884-4F94-B22F-26AF81502B5F}" type="presParOf" srcId="{7D354B0D-A64F-47B0-8CA0-8D784DE5E37C}" destId="{2AA00E67-4DB2-4E94-8BB0-CC32E0542C9F}" srcOrd="1" destOrd="0" presId="urn:microsoft.com/office/officeart/2005/8/layout/orgChart1"/>
    <dgm:cxn modelId="{B3DA1696-40A9-4370-A5D8-C9F331E2DF47}" type="presParOf" srcId="{7D354B0D-A64F-47B0-8CA0-8D784DE5E37C}" destId="{6EB8C64A-4983-485B-ABB6-99593607E0EE}" srcOrd="2" destOrd="0" presId="urn:microsoft.com/office/officeart/2005/8/layout/orgChart1"/>
    <dgm:cxn modelId="{DADF13A6-62A0-4DF7-8B6F-6C299389E6CD}" type="presParOf" srcId="{59C6AC80-AF37-48DB-AD53-40EC4EEED001}" destId="{37B851B9-6087-4678-B8B2-D3B13EA5063F}" srcOrd="10" destOrd="0" presId="urn:microsoft.com/office/officeart/2005/8/layout/orgChart1"/>
    <dgm:cxn modelId="{A3F4A134-D4AB-46C2-A3CF-DB996E5BCA2B}" type="presParOf" srcId="{59C6AC80-AF37-48DB-AD53-40EC4EEED001}" destId="{8EA44817-8351-40F9-881A-280C9775661C}" srcOrd="11" destOrd="0" presId="urn:microsoft.com/office/officeart/2005/8/layout/orgChart1"/>
    <dgm:cxn modelId="{43EEC3AD-8BEC-434A-BF5F-180D19D88254}" type="presParOf" srcId="{8EA44817-8351-40F9-881A-280C9775661C}" destId="{5A7E3CE0-0722-4733-B637-9E52B20C266D}" srcOrd="0" destOrd="0" presId="urn:microsoft.com/office/officeart/2005/8/layout/orgChart1"/>
    <dgm:cxn modelId="{51F5B9A5-2156-4A9C-B400-8B2134DABC0A}" type="presParOf" srcId="{5A7E3CE0-0722-4733-B637-9E52B20C266D}" destId="{ABA04DF7-D141-4BB7-B896-88A885F60D0A}" srcOrd="0" destOrd="0" presId="urn:microsoft.com/office/officeart/2005/8/layout/orgChart1"/>
    <dgm:cxn modelId="{EC604FC2-EE88-4B74-B289-DBB112995B4A}" type="presParOf" srcId="{5A7E3CE0-0722-4733-B637-9E52B20C266D}" destId="{90EABD1E-62BC-41D0-9E37-9C94963A75C0}" srcOrd="1" destOrd="0" presId="urn:microsoft.com/office/officeart/2005/8/layout/orgChart1"/>
    <dgm:cxn modelId="{A411D206-3888-4CF1-A216-6B207BB95324}" type="presParOf" srcId="{8EA44817-8351-40F9-881A-280C9775661C}" destId="{6B80A6A4-7E37-482D-8C33-6A3EA527EF6B}" srcOrd="1" destOrd="0" presId="urn:microsoft.com/office/officeart/2005/8/layout/orgChart1"/>
    <dgm:cxn modelId="{1FBD781C-0455-4086-9D5B-68731DB5F164}" type="presParOf" srcId="{8EA44817-8351-40F9-881A-280C9775661C}" destId="{7A0C3F3A-2BA6-4708-9AB6-3CB40FB0D78F}" srcOrd="2" destOrd="0" presId="urn:microsoft.com/office/officeart/2005/8/layout/orgChart1"/>
    <dgm:cxn modelId="{787DD4F6-4506-4116-8817-F6EF9DBF671D}" type="presParOf" srcId="{B1C36382-2056-403B-B74A-957ED67E9776}" destId="{83280A17-111F-46CC-AB43-5A6021B27D38}" srcOrd="2" destOrd="0" presId="urn:microsoft.com/office/officeart/2005/8/layout/orgChart1"/>
    <dgm:cxn modelId="{5EFF8CF9-59A2-42C2-967E-5628AC8AB87E}" type="presParOf" srcId="{99D039B3-6703-4D8E-9106-163739756808}" destId="{416AA044-5E96-495E-8EBC-4661B13BEB46}" srcOrd="2" destOrd="0" presId="urn:microsoft.com/office/officeart/2005/8/layout/orgChart1"/>
    <dgm:cxn modelId="{695E13F1-A99E-4F17-83AF-074E76352087}" type="presParOf" srcId="{99D039B3-6703-4D8E-9106-163739756808}" destId="{9A9DD56B-6574-4ED1-A3B3-06F809AC2FD9}" srcOrd="3" destOrd="0" presId="urn:microsoft.com/office/officeart/2005/8/layout/orgChart1"/>
    <dgm:cxn modelId="{E8AD7B30-F789-4BA0-9B93-95391152B255}" type="presParOf" srcId="{9A9DD56B-6574-4ED1-A3B3-06F809AC2FD9}" destId="{12FD9B44-AD14-47C0-B012-B5B4768A33D1}" srcOrd="0" destOrd="0" presId="urn:microsoft.com/office/officeart/2005/8/layout/orgChart1"/>
    <dgm:cxn modelId="{E5EB1690-D458-49FF-81CC-9073F9D00D2B}" type="presParOf" srcId="{12FD9B44-AD14-47C0-B012-B5B4768A33D1}" destId="{F2ECEB7A-E68D-40AB-8723-F695F96F1FA8}" srcOrd="0" destOrd="0" presId="urn:microsoft.com/office/officeart/2005/8/layout/orgChart1"/>
    <dgm:cxn modelId="{29C0496A-8F6B-454E-B445-5FF7E9728A54}" type="presParOf" srcId="{12FD9B44-AD14-47C0-B012-B5B4768A33D1}" destId="{2E8DE094-7DB5-4052-A04C-59A4DA1D468C}" srcOrd="1" destOrd="0" presId="urn:microsoft.com/office/officeart/2005/8/layout/orgChart1"/>
    <dgm:cxn modelId="{B65C94FB-7C9E-4D42-8251-3A6C41B950AE}" type="presParOf" srcId="{9A9DD56B-6574-4ED1-A3B3-06F809AC2FD9}" destId="{E17B5DCC-D6B9-40FD-988B-61CF4B3AF5BF}" srcOrd="1" destOrd="0" presId="urn:microsoft.com/office/officeart/2005/8/layout/orgChart1"/>
    <dgm:cxn modelId="{183245C0-2C24-4945-9DB4-69A4161B96A9}" type="presParOf" srcId="{E17B5DCC-D6B9-40FD-988B-61CF4B3AF5BF}" destId="{1182A0DD-9D9D-4719-9FDA-010C2674029B}" srcOrd="0" destOrd="0" presId="urn:microsoft.com/office/officeart/2005/8/layout/orgChart1"/>
    <dgm:cxn modelId="{1F62C2EA-D6CC-416A-B3F5-740ACF2E8F0E}" type="presParOf" srcId="{E17B5DCC-D6B9-40FD-988B-61CF4B3AF5BF}" destId="{3E4C5E88-00F6-4E3A-A637-43F5CE8390ED}" srcOrd="1" destOrd="0" presId="urn:microsoft.com/office/officeart/2005/8/layout/orgChart1"/>
    <dgm:cxn modelId="{618B01FF-42D7-4A67-BA30-5A4E907BC3B9}" type="presParOf" srcId="{3E4C5E88-00F6-4E3A-A637-43F5CE8390ED}" destId="{E4535420-6BC5-4806-9253-4431AC893EFE}" srcOrd="0" destOrd="0" presId="urn:microsoft.com/office/officeart/2005/8/layout/orgChart1"/>
    <dgm:cxn modelId="{72FA675C-CE1E-4B74-987A-9177099DBC09}" type="presParOf" srcId="{E4535420-6BC5-4806-9253-4431AC893EFE}" destId="{4A845D37-684C-4012-8815-F62B3CF8195F}" srcOrd="0" destOrd="0" presId="urn:microsoft.com/office/officeart/2005/8/layout/orgChart1"/>
    <dgm:cxn modelId="{3D8B74F7-6A1E-471A-8BFD-AE2C2CB7C438}" type="presParOf" srcId="{E4535420-6BC5-4806-9253-4431AC893EFE}" destId="{9138D7E8-EF96-419E-B589-FB8C1093F640}" srcOrd="1" destOrd="0" presId="urn:microsoft.com/office/officeart/2005/8/layout/orgChart1"/>
    <dgm:cxn modelId="{D8CD4B9A-6626-42D5-AA2B-B99F511DCBA3}" type="presParOf" srcId="{3E4C5E88-00F6-4E3A-A637-43F5CE8390ED}" destId="{C8256188-A630-402F-A483-7C33C712B52A}" srcOrd="1" destOrd="0" presId="urn:microsoft.com/office/officeart/2005/8/layout/orgChart1"/>
    <dgm:cxn modelId="{F9AF970D-DFFA-4FBC-8DEE-C2A62559ECEB}" type="presParOf" srcId="{3E4C5E88-00F6-4E3A-A637-43F5CE8390ED}" destId="{01AF2DAF-F113-444F-AD92-3BE923DF2EA8}" srcOrd="2" destOrd="0" presId="urn:microsoft.com/office/officeart/2005/8/layout/orgChart1"/>
    <dgm:cxn modelId="{756135D7-7774-4F05-858C-1AD6361353DC}" type="presParOf" srcId="{E17B5DCC-D6B9-40FD-988B-61CF4B3AF5BF}" destId="{2B1B60D6-22C3-486C-B7F9-9D895C35F074}" srcOrd="2" destOrd="0" presId="urn:microsoft.com/office/officeart/2005/8/layout/orgChart1"/>
    <dgm:cxn modelId="{E510C20A-7E2D-43C6-98AE-78CCDBBF98A0}" type="presParOf" srcId="{E17B5DCC-D6B9-40FD-988B-61CF4B3AF5BF}" destId="{D916073F-A01E-4324-A43D-FC0BE62F234C}" srcOrd="3" destOrd="0" presId="urn:microsoft.com/office/officeart/2005/8/layout/orgChart1"/>
    <dgm:cxn modelId="{F74BEC76-37A0-4F0E-B4B8-84F8B314B884}" type="presParOf" srcId="{D916073F-A01E-4324-A43D-FC0BE62F234C}" destId="{2AD7BD66-0680-4B2F-A6AB-9583A977B031}" srcOrd="0" destOrd="0" presId="urn:microsoft.com/office/officeart/2005/8/layout/orgChart1"/>
    <dgm:cxn modelId="{9575E8C2-600C-4E77-8B6F-D38B3E47BC27}" type="presParOf" srcId="{2AD7BD66-0680-4B2F-A6AB-9583A977B031}" destId="{A2894E68-6419-4771-A2EF-F5427662F3F3}" srcOrd="0" destOrd="0" presId="urn:microsoft.com/office/officeart/2005/8/layout/orgChart1"/>
    <dgm:cxn modelId="{8530018F-7960-4B12-A462-D58F8C51E3E4}" type="presParOf" srcId="{2AD7BD66-0680-4B2F-A6AB-9583A977B031}" destId="{1B8F0640-7A7A-4746-8D86-923B6CAAA03C}" srcOrd="1" destOrd="0" presId="urn:microsoft.com/office/officeart/2005/8/layout/orgChart1"/>
    <dgm:cxn modelId="{180008D1-E984-4974-BC16-618925020F80}" type="presParOf" srcId="{D916073F-A01E-4324-A43D-FC0BE62F234C}" destId="{7D6FC3AA-F7AE-4EBC-B5BB-9A8D6E40EC71}" srcOrd="1" destOrd="0" presId="urn:microsoft.com/office/officeart/2005/8/layout/orgChart1"/>
    <dgm:cxn modelId="{3FF8379B-1096-4D48-B3D6-4AD37047EF45}" type="presParOf" srcId="{D916073F-A01E-4324-A43D-FC0BE62F234C}" destId="{7DDC88BE-C748-4304-83E6-A3292F5B603B}" srcOrd="2" destOrd="0" presId="urn:microsoft.com/office/officeart/2005/8/layout/orgChart1"/>
    <dgm:cxn modelId="{2DBB4E0B-01A1-40F0-90CA-E7CF56ABFCF2}" type="presParOf" srcId="{E17B5DCC-D6B9-40FD-988B-61CF4B3AF5BF}" destId="{B9B69071-1116-44FC-8FE4-F684C912B7A1}" srcOrd="4" destOrd="0" presId="urn:microsoft.com/office/officeart/2005/8/layout/orgChart1"/>
    <dgm:cxn modelId="{3BE1CD3E-5161-4F0A-8393-056818464780}" type="presParOf" srcId="{E17B5DCC-D6B9-40FD-988B-61CF4B3AF5BF}" destId="{D754A79F-AE9A-4061-9164-92F3E01629B9}" srcOrd="5" destOrd="0" presId="urn:microsoft.com/office/officeart/2005/8/layout/orgChart1"/>
    <dgm:cxn modelId="{E13B7ED8-429D-4BE0-867F-44FFDA9F603B}" type="presParOf" srcId="{D754A79F-AE9A-4061-9164-92F3E01629B9}" destId="{0D84D4F7-6C1B-46C6-9377-D1A4C9672B13}" srcOrd="0" destOrd="0" presId="urn:microsoft.com/office/officeart/2005/8/layout/orgChart1"/>
    <dgm:cxn modelId="{5CFFE6AB-5490-4EC4-99FA-308939E1F1A6}" type="presParOf" srcId="{0D84D4F7-6C1B-46C6-9377-D1A4C9672B13}" destId="{7540BF04-BB3A-4EDE-BEF5-4FFC0092738C}" srcOrd="0" destOrd="0" presId="urn:microsoft.com/office/officeart/2005/8/layout/orgChart1"/>
    <dgm:cxn modelId="{FEE67443-4D4C-4CF4-BEE6-5709D2A164E8}" type="presParOf" srcId="{0D84D4F7-6C1B-46C6-9377-D1A4C9672B13}" destId="{DD40730D-17DC-49DF-BD6A-820C988013ED}" srcOrd="1" destOrd="0" presId="urn:microsoft.com/office/officeart/2005/8/layout/orgChart1"/>
    <dgm:cxn modelId="{A26C3BE6-95D7-40F0-BA2F-A25A26BC3706}" type="presParOf" srcId="{D754A79F-AE9A-4061-9164-92F3E01629B9}" destId="{20033358-42A4-4AE6-8809-24A0D6E3E57D}" srcOrd="1" destOrd="0" presId="urn:microsoft.com/office/officeart/2005/8/layout/orgChart1"/>
    <dgm:cxn modelId="{019BBE8B-0778-45AD-A9D3-21C543B1E4B2}" type="presParOf" srcId="{D754A79F-AE9A-4061-9164-92F3E01629B9}" destId="{78A6C64A-C5ED-45D5-8C64-F883FFCC1241}" srcOrd="2" destOrd="0" presId="urn:microsoft.com/office/officeart/2005/8/layout/orgChart1"/>
    <dgm:cxn modelId="{53E9EDC0-36E2-4659-8489-D48F9C787F26}" type="presParOf" srcId="{E17B5DCC-D6B9-40FD-988B-61CF4B3AF5BF}" destId="{52A1D17F-4CC6-420F-81FC-B743CD22F2C9}" srcOrd="6" destOrd="0" presId="urn:microsoft.com/office/officeart/2005/8/layout/orgChart1"/>
    <dgm:cxn modelId="{4F231E3E-07EB-4515-936D-58CC7D6D7BB3}" type="presParOf" srcId="{E17B5DCC-D6B9-40FD-988B-61CF4B3AF5BF}" destId="{19F5B75C-965B-4800-9172-7BF2595BCD31}" srcOrd="7" destOrd="0" presId="urn:microsoft.com/office/officeart/2005/8/layout/orgChart1"/>
    <dgm:cxn modelId="{6AFD2EBE-40E8-4B83-B301-6AB1C05BCE75}" type="presParOf" srcId="{19F5B75C-965B-4800-9172-7BF2595BCD31}" destId="{0ADA39F2-C091-4E20-A356-74478EBDEB68}" srcOrd="0" destOrd="0" presId="urn:microsoft.com/office/officeart/2005/8/layout/orgChart1"/>
    <dgm:cxn modelId="{C3C7D672-AE72-46FA-9643-763DE642193D}" type="presParOf" srcId="{0ADA39F2-C091-4E20-A356-74478EBDEB68}" destId="{68603C99-F3F3-410B-A7DE-13D044B61548}" srcOrd="0" destOrd="0" presId="urn:microsoft.com/office/officeart/2005/8/layout/orgChart1"/>
    <dgm:cxn modelId="{090263FB-D56D-40A7-A4F3-5AA2B45C2718}" type="presParOf" srcId="{0ADA39F2-C091-4E20-A356-74478EBDEB68}" destId="{810F9F39-C109-44EF-8051-84C73E8E5F1B}" srcOrd="1" destOrd="0" presId="urn:microsoft.com/office/officeart/2005/8/layout/orgChart1"/>
    <dgm:cxn modelId="{72994FB5-9D7F-47FF-A7AB-0CCDC8A392B3}" type="presParOf" srcId="{19F5B75C-965B-4800-9172-7BF2595BCD31}" destId="{5B1829BE-ABD7-4F3A-AF0A-FA5C7A668614}" srcOrd="1" destOrd="0" presId="urn:microsoft.com/office/officeart/2005/8/layout/orgChart1"/>
    <dgm:cxn modelId="{7CF83E96-44EC-497E-AA8E-1ABBCB35FB41}" type="presParOf" srcId="{19F5B75C-965B-4800-9172-7BF2595BCD31}" destId="{FB4DE144-2787-476F-96B5-B88D58D04F79}" srcOrd="2" destOrd="0" presId="urn:microsoft.com/office/officeart/2005/8/layout/orgChart1"/>
    <dgm:cxn modelId="{5973BE74-BB23-42FC-8EE3-4D2CDACEB287}" type="presParOf" srcId="{9A9DD56B-6574-4ED1-A3B3-06F809AC2FD9}" destId="{16A7DE76-2DF6-4DA5-9716-3844332328F5}" srcOrd="2" destOrd="0" presId="urn:microsoft.com/office/officeart/2005/8/layout/orgChart1"/>
    <dgm:cxn modelId="{D985DFA3-FBB3-434C-94B2-38C70C503178}" type="presParOf" srcId="{C0E385CB-C49B-40B9-8941-357B87394A98}" destId="{7348C1D4-AA90-43EF-9E71-F94BEA2C549F}" srcOrd="2" destOrd="0" presId="urn:microsoft.com/office/officeart/2005/8/layout/orgChart1"/>
  </dgm:cxnLst>
  <dgm:bg/>
  <dgm:whole/>
  <dgm:extLst>
    <a:ext uri="http://schemas.microsoft.com/office/drawing/2008/diagram"/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B372AC2-3F01-4333-9EDB-D2DD1337FCD6}" type="doc">
      <dgm:prSet loTypeId="urn:microsoft.com/office/officeart/2005/8/layout/orgChart1" loCatId="hierarchy" qsTypeId="urn:microsoft.com/office/officeart/2005/8/quickstyle/simple1#5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60921861-B750-468A-9658-17A238C46352}">
      <dgm:prSet phldrT="[Текст]" custT="1"/>
      <dgm:spPr/>
      <dgm:t>
        <a:bodyPr/>
        <a:lstStyle/>
        <a:p>
          <a:r>
            <a:rPr lang="ru-RU" sz="3600" b="1" smtClean="0">
              <a:effectLst/>
              <a:latin typeface="Times New Roman" pitchFamily="18" charset="0"/>
              <a:cs typeface="Times New Roman" pitchFamily="18" charset="0"/>
            </a:rPr>
            <a:t>Местные бюджеты</a:t>
          </a:r>
          <a:endParaRPr lang="ru-RU" sz="3600" b="1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02C6B3B-4654-4514-9BF1-14D6A531E293}" type="parTrans" cxnId="{F4BE39D5-7A4C-45DB-AD0C-B98CDF3DE48F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74A83D38-F065-4538-9DC9-6865454EB8AB}" type="sibTrans" cxnId="{F4BE39D5-7A4C-45DB-AD0C-B98CDF3DE48F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31B26F1C-FCCE-4FA2-B3F0-B53844932F95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Доходная часть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594ED18E-FCE6-41FB-B13E-EA84E44B1E4E}" type="parTrans" cxnId="{8A73EE6E-BBD9-4805-A014-2227994C7370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338F1E9B-B12E-4257-BBA1-4EF2D76F46B5}" type="sibTrans" cxnId="{8A73EE6E-BBD9-4805-A014-2227994C7370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CEA83458-D871-467F-A384-14347B6DF95F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Имущественный налог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233C702-621D-40E8-8B27-896897881B44}" type="parTrans" cxnId="{0E82F80A-54A7-49A0-82E5-6B9421E6A815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2ADBAD84-3635-4A69-8598-80539F3FF60A}" type="sibTrans" cxnId="{0E82F80A-54A7-49A0-82E5-6B9421E6A815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94F35506-37D6-41C4-AA3C-BC20482398E1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Расходная часть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26736C08-20C9-4167-BA1A-C2A668151698}" type="parTrans" cxnId="{2DDB5685-5184-45C2-9618-B8FAC0F498C2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A9A9A78B-095D-443E-A9BA-501E08AF5997}" type="sibTrans" cxnId="{2DDB5685-5184-45C2-9618-B8FAC0F498C2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8470021F-74FD-41B6-AE07-8B22AC8CD9A4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Образование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C1708C6-A194-4524-8CED-1F18715B7DF3}" type="parTrans" cxnId="{368EF049-52C3-44CA-A465-9BDD58A70AE0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EF13F20B-C3C1-480C-81CC-84A1FAC59F18}" type="sibTrans" cxnId="{368EF049-52C3-44CA-A465-9BDD58A70AE0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547FDA8D-E6DD-4670-878B-DDDD4A34C285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1BBF581-55A3-433C-BCAE-68A9AB842A10}" type="parTrans" cxnId="{FCEA19F8-04AB-40AC-AD9A-88F689A32088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C0A180C8-5B5D-408A-AA85-EC5FECB019A7}" type="sibTrans" cxnId="{FCEA19F8-04AB-40AC-AD9A-88F689A32088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F7DE92F1-F7BA-4AE8-993A-1AB9CC8CFAE9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Содержание и строительство дорог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786772F-61CD-4DFB-900A-0C9A2B9F03B6}" type="parTrans" cxnId="{62BD12ED-B024-40E0-8DD1-8CCC16F2C502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F5EB438D-897E-4C3E-AA30-ABA797F7E011}" type="sibTrans" cxnId="{62BD12ED-B024-40E0-8DD1-8CCC16F2C502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38D6F184-4495-4E39-ABFA-D3B658231E4A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Полиция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B1335B3-9D3F-46B6-829E-FBE894556132}" type="parTrans" cxnId="{9147D6FC-96DC-4FF4-A68B-8981D746486F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6CE15842-EF8E-4E5E-B325-DABB16A9CAA1}" type="sibTrans" cxnId="{9147D6FC-96DC-4FF4-A68B-8981D746486F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88E6D508-2439-4012-BBFA-4DEA8067469A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Обслуживание государственного долга местных </a:t>
          </a:r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органов власти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8EAF5A-70F9-49AF-B140-D2898263BD4A}" type="parTrans" cxnId="{BB67DB4E-E2DD-4C8C-91E0-8C53E401F735}">
      <dgm:prSet/>
      <dgm:spPr/>
      <dgm:t>
        <a:bodyPr/>
        <a:lstStyle/>
        <a:p>
          <a:endParaRPr lang="ru-RU"/>
        </a:p>
      </dgm:t>
    </dgm:pt>
    <dgm:pt modelId="{11AA06E0-71E8-4BA8-A437-5EA49338189B}" type="sibTrans" cxnId="{BB67DB4E-E2DD-4C8C-91E0-8C53E401F735}">
      <dgm:prSet/>
      <dgm:spPr/>
      <dgm:t>
        <a:bodyPr/>
        <a:lstStyle/>
        <a:p>
          <a:endParaRPr lang="ru-RU"/>
        </a:p>
      </dgm:t>
    </dgm:pt>
    <dgm:pt modelId="{D15283DF-6990-42EC-84B8-0403C6EB91E0}" type="pres">
      <dgm:prSet presAssocID="{CB372AC2-3F01-4333-9EDB-D2DD1337FCD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0E385CB-C49B-40B9-8941-357B87394A98}" type="pres">
      <dgm:prSet presAssocID="{60921861-B750-468A-9658-17A238C46352}" presName="hierRoot1" presStyleCnt="0">
        <dgm:presLayoutVars>
          <dgm:hierBranch val="init"/>
        </dgm:presLayoutVars>
      </dgm:prSet>
      <dgm:spPr/>
    </dgm:pt>
    <dgm:pt modelId="{0AD1D948-376E-4A2C-A073-BD19305495F4}" type="pres">
      <dgm:prSet presAssocID="{60921861-B750-468A-9658-17A238C46352}" presName="rootComposite1" presStyleCnt="0"/>
      <dgm:spPr/>
    </dgm:pt>
    <dgm:pt modelId="{DBEEDDD9-4557-43E4-AED8-5F136BFB6FB5}" type="pres">
      <dgm:prSet presAssocID="{60921861-B750-468A-9658-17A238C46352}" presName="rootText1" presStyleLbl="node0" presStyleIdx="0" presStyleCnt="1" custScaleX="462452" custScaleY="125462" custLinFactNeighborX="32264" custLinFactNeighborY="-1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0D8D32-B87D-40D7-8C63-2FA170FDA6F3}" type="pres">
      <dgm:prSet presAssocID="{60921861-B750-468A-9658-17A238C4635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9D039B3-6703-4D8E-9106-163739756808}" type="pres">
      <dgm:prSet presAssocID="{60921861-B750-468A-9658-17A238C46352}" presName="hierChild2" presStyleCnt="0"/>
      <dgm:spPr/>
    </dgm:pt>
    <dgm:pt modelId="{777325DB-3C9D-42B9-8D59-4673AA8282AE}" type="pres">
      <dgm:prSet presAssocID="{594ED18E-FCE6-41FB-B13E-EA84E44B1E4E}" presName="Name37" presStyleLbl="parChTrans1D2" presStyleIdx="0" presStyleCnt="2"/>
      <dgm:spPr/>
      <dgm:t>
        <a:bodyPr/>
        <a:lstStyle/>
        <a:p>
          <a:endParaRPr lang="ru-RU"/>
        </a:p>
      </dgm:t>
    </dgm:pt>
    <dgm:pt modelId="{B1C36382-2056-403B-B74A-957ED67E9776}" type="pres">
      <dgm:prSet presAssocID="{31B26F1C-FCCE-4FA2-B3F0-B53844932F95}" presName="hierRoot2" presStyleCnt="0">
        <dgm:presLayoutVars>
          <dgm:hierBranch val="init"/>
        </dgm:presLayoutVars>
      </dgm:prSet>
      <dgm:spPr/>
    </dgm:pt>
    <dgm:pt modelId="{BFC14BE4-116E-4524-9C65-19AC8E86DD14}" type="pres">
      <dgm:prSet presAssocID="{31B26F1C-FCCE-4FA2-B3F0-B53844932F95}" presName="rootComposite" presStyleCnt="0"/>
      <dgm:spPr/>
    </dgm:pt>
    <dgm:pt modelId="{A79E5302-76EA-44EC-B155-01892BBBEABD}" type="pres">
      <dgm:prSet presAssocID="{31B26F1C-FCCE-4FA2-B3F0-B53844932F95}" presName="rootText" presStyleLbl="node2" presStyleIdx="0" presStyleCnt="2" custScaleX="220373" custLinFactNeighborX="-1062" custLinFactNeighborY="46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197B95-C42C-4D83-B842-B76E0B2DD908}" type="pres">
      <dgm:prSet presAssocID="{31B26F1C-FCCE-4FA2-B3F0-B53844932F95}" presName="rootConnector" presStyleLbl="node2" presStyleIdx="0" presStyleCnt="2"/>
      <dgm:spPr/>
      <dgm:t>
        <a:bodyPr/>
        <a:lstStyle/>
        <a:p>
          <a:endParaRPr lang="ru-RU"/>
        </a:p>
      </dgm:t>
    </dgm:pt>
    <dgm:pt modelId="{59C6AC80-AF37-48DB-AD53-40EC4EEED001}" type="pres">
      <dgm:prSet presAssocID="{31B26F1C-FCCE-4FA2-B3F0-B53844932F95}" presName="hierChild4" presStyleCnt="0"/>
      <dgm:spPr/>
    </dgm:pt>
    <dgm:pt modelId="{CCE579C6-ABA9-4DC9-A7FE-E6172A6A659C}" type="pres">
      <dgm:prSet presAssocID="{A233C702-621D-40E8-8B27-896897881B44}" presName="Name37" presStyleLbl="parChTrans1D3" presStyleIdx="0" presStyleCnt="6"/>
      <dgm:spPr/>
      <dgm:t>
        <a:bodyPr/>
        <a:lstStyle/>
        <a:p>
          <a:endParaRPr lang="ru-RU"/>
        </a:p>
      </dgm:t>
    </dgm:pt>
    <dgm:pt modelId="{5A9BE06F-39CE-4810-AFFA-F9A0BD7B9F7F}" type="pres">
      <dgm:prSet presAssocID="{CEA83458-D871-467F-A384-14347B6DF95F}" presName="hierRoot2" presStyleCnt="0">
        <dgm:presLayoutVars>
          <dgm:hierBranch val="init"/>
        </dgm:presLayoutVars>
      </dgm:prSet>
      <dgm:spPr/>
    </dgm:pt>
    <dgm:pt modelId="{B62E18AA-CE56-43A6-8D2C-2D888D9A22BC}" type="pres">
      <dgm:prSet presAssocID="{CEA83458-D871-467F-A384-14347B6DF95F}" presName="rootComposite" presStyleCnt="0"/>
      <dgm:spPr/>
    </dgm:pt>
    <dgm:pt modelId="{A7E452B6-0F93-44F2-BB60-F932A11D180C}" type="pres">
      <dgm:prSet presAssocID="{CEA83458-D871-467F-A384-14347B6DF95F}" presName="rootText" presStyleLbl="node3" presStyleIdx="0" presStyleCnt="6" custScaleX="266166" custLinFactNeighborX="-23810" custLinFactNeighborY="-19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2E0898-89AB-4847-B4BC-C39BCC796DB3}" type="pres">
      <dgm:prSet presAssocID="{CEA83458-D871-467F-A384-14347B6DF95F}" presName="rootConnector" presStyleLbl="node3" presStyleIdx="0" presStyleCnt="6"/>
      <dgm:spPr/>
      <dgm:t>
        <a:bodyPr/>
        <a:lstStyle/>
        <a:p>
          <a:endParaRPr lang="ru-RU"/>
        </a:p>
      </dgm:t>
    </dgm:pt>
    <dgm:pt modelId="{FC6367AF-B15C-4B8B-AA88-4BB89C4E853C}" type="pres">
      <dgm:prSet presAssocID="{CEA83458-D871-467F-A384-14347B6DF95F}" presName="hierChild4" presStyleCnt="0"/>
      <dgm:spPr/>
    </dgm:pt>
    <dgm:pt modelId="{0C8373E6-0B7C-4AE5-848E-32EA31A58C97}" type="pres">
      <dgm:prSet presAssocID="{CEA83458-D871-467F-A384-14347B6DF95F}" presName="hierChild5" presStyleCnt="0"/>
      <dgm:spPr/>
    </dgm:pt>
    <dgm:pt modelId="{83280A17-111F-46CC-AB43-5A6021B27D38}" type="pres">
      <dgm:prSet presAssocID="{31B26F1C-FCCE-4FA2-B3F0-B53844932F95}" presName="hierChild5" presStyleCnt="0"/>
      <dgm:spPr/>
    </dgm:pt>
    <dgm:pt modelId="{416AA044-5E96-495E-8EBC-4661B13BEB46}" type="pres">
      <dgm:prSet presAssocID="{26736C08-20C9-4167-BA1A-C2A668151698}" presName="Name37" presStyleLbl="parChTrans1D2" presStyleIdx="1" presStyleCnt="2"/>
      <dgm:spPr/>
      <dgm:t>
        <a:bodyPr/>
        <a:lstStyle/>
        <a:p>
          <a:endParaRPr lang="ru-RU"/>
        </a:p>
      </dgm:t>
    </dgm:pt>
    <dgm:pt modelId="{9A9DD56B-6574-4ED1-A3B3-06F809AC2FD9}" type="pres">
      <dgm:prSet presAssocID="{94F35506-37D6-41C4-AA3C-BC20482398E1}" presName="hierRoot2" presStyleCnt="0">
        <dgm:presLayoutVars>
          <dgm:hierBranch val="init"/>
        </dgm:presLayoutVars>
      </dgm:prSet>
      <dgm:spPr/>
    </dgm:pt>
    <dgm:pt modelId="{12FD9B44-AD14-47C0-B012-B5B4768A33D1}" type="pres">
      <dgm:prSet presAssocID="{94F35506-37D6-41C4-AA3C-BC20482398E1}" presName="rootComposite" presStyleCnt="0"/>
      <dgm:spPr/>
    </dgm:pt>
    <dgm:pt modelId="{F2ECEB7A-E68D-40AB-8723-F695F96F1FA8}" type="pres">
      <dgm:prSet presAssocID="{94F35506-37D6-41C4-AA3C-BC20482398E1}" presName="rootText" presStyleLbl="node2" presStyleIdx="1" presStyleCnt="2" custScaleX="223744" custLinFactNeighborX="35739" custLinFactNeighborY="46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8DE094-7DB5-4052-A04C-59A4DA1D468C}" type="pres">
      <dgm:prSet presAssocID="{94F35506-37D6-41C4-AA3C-BC20482398E1}" presName="rootConnector" presStyleLbl="node2" presStyleIdx="1" presStyleCnt="2"/>
      <dgm:spPr/>
      <dgm:t>
        <a:bodyPr/>
        <a:lstStyle/>
        <a:p>
          <a:endParaRPr lang="ru-RU"/>
        </a:p>
      </dgm:t>
    </dgm:pt>
    <dgm:pt modelId="{E17B5DCC-D6B9-40FD-988B-61CF4B3AF5BF}" type="pres">
      <dgm:prSet presAssocID="{94F35506-37D6-41C4-AA3C-BC20482398E1}" presName="hierChild4" presStyleCnt="0"/>
      <dgm:spPr/>
    </dgm:pt>
    <dgm:pt modelId="{1182A0DD-9D9D-4719-9FDA-010C2674029B}" type="pres">
      <dgm:prSet presAssocID="{8C1708C6-A194-4524-8CED-1F18715B7DF3}" presName="Name37" presStyleLbl="parChTrans1D3" presStyleIdx="1" presStyleCnt="6"/>
      <dgm:spPr/>
      <dgm:t>
        <a:bodyPr/>
        <a:lstStyle/>
        <a:p>
          <a:endParaRPr lang="ru-RU"/>
        </a:p>
      </dgm:t>
    </dgm:pt>
    <dgm:pt modelId="{3E4C5E88-00F6-4E3A-A637-43F5CE8390ED}" type="pres">
      <dgm:prSet presAssocID="{8470021F-74FD-41B6-AE07-8B22AC8CD9A4}" presName="hierRoot2" presStyleCnt="0">
        <dgm:presLayoutVars>
          <dgm:hierBranch val="init"/>
        </dgm:presLayoutVars>
      </dgm:prSet>
      <dgm:spPr/>
    </dgm:pt>
    <dgm:pt modelId="{E4535420-6BC5-4806-9253-4431AC893EFE}" type="pres">
      <dgm:prSet presAssocID="{8470021F-74FD-41B6-AE07-8B22AC8CD9A4}" presName="rootComposite" presStyleCnt="0"/>
      <dgm:spPr/>
    </dgm:pt>
    <dgm:pt modelId="{4A845D37-684C-4012-8815-F62B3CF8195F}" type="pres">
      <dgm:prSet presAssocID="{8470021F-74FD-41B6-AE07-8B22AC8CD9A4}" presName="rootText" presStyleLbl="node3" presStyleIdx="1" presStyleCnt="6" custScaleX="313770" custLinFactNeighborX="43258" custLinFactNeighborY="-19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38D7E8-EF96-419E-B589-FB8C1093F640}" type="pres">
      <dgm:prSet presAssocID="{8470021F-74FD-41B6-AE07-8B22AC8CD9A4}" presName="rootConnector" presStyleLbl="node3" presStyleIdx="1" presStyleCnt="6"/>
      <dgm:spPr/>
      <dgm:t>
        <a:bodyPr/>
        <a:lstStyle/>
        <a:p>
          <a:endParaRPr lang="ru-RU"/>
        </a:p>
      </dgm:t>
    </dgm:pt>
    <dgm:pt modelId="{C8256188-A630-402F-A483-7C33C712B52A}" type="pres">
      <dgm:prSet presAssocID="{8470021F-74FD-41B6-AE07-8B22AC8CD9A4}" presName="hierChild4" presStyleCnt="0"/>
      <dgm:spPr/>
    </dgm:pt>
    <dgm:pt modelId="{01AF2DAF-F113-444F-AD92-3BE923DF2EA8}" type="pres">
      <dgm:prSet presAssocID="{8470021F-74FD-41B6-AE07-8B22AC8CD9A4}" presName="hierChild5" presStyleCnt="0"/>
      <dgm:spPr/>
    </dgm:pt>
    <dgm:pt modelId="{2B1B60D6-22C3-486C-B7F9-9D895C35F074}" type="pres">
      <dgm:prSet presAssocID="{91BBF581-55A3-433C-BCAE-68A9AB842A10}" presName="Name37" presStyleLbl="parChTrans1D3" presStyleIdx="2" presStyleCnt="6"/>
      <dgm:spPr/>
      <dgm:t>
        <a:bodyPr/>
        <a:lstStyle/>
        <a:p>
          <a:endParaRPr lang="ru-RU"/>
        </a:p>
      </dgm:t>
    </dgm:pt>
    <dgm:pt modelId="{D916073F-A01E-4324-A43D-FC0BE62F234C}" type="pres">
      <dgm:prSet presAssocID="{547FDA8D-E6DD-4670-878B-DDDD4A34C285}" presName="hierRoot2" presStyleCnt="0">
        <dgm:presLayoutVars>
          <dgm:hierBranch val="init"/>
        </dgm:presLayoutVars>
      </dgm:prSet>
      <dgm:spPr/>
    </dgm:pt>
    <dgm:pt modelId="{2AD7BD66-0680-4B2F-A6AB-9583A977B031}" type="pres">
      <dgm:prSet presAssocID="{547FDA8D-E6DD-4670-878B-DDDD4A34C285}" presName="rootComposite" presStyleCnt="0"/>
      <dgm:spPr/>
    </dgm:pt>
    <dgm:pt modelId="{A2894E68-6419-4771-A2EF-F5427662F3F3}" type="pres">
      <dgm:prSet presAssocID="{547FDA8D-E6DD-4670-878B-DDDD4A34C285}" presName="rootText" presStyleLbl="node3" presStyleIdx="2" presStyleCnt="6" custScaleX="315834" custLinFactNeighborX="62103" custLinFactNeighborY="19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8F0640-7A7A-4746-8D86-923B6CAAA03C}" type="pres">
      <dgm:prSet presAssocID="{547FDA8D-E6DD-4670-878B-DDDD4A34C285}" presName="rootConnector" presStyleLbl="node3" presStyleIdx="2" presStyleCnt="6"/>
      <dgm:spPr/>
      <dgm:t>
        <a:bodyPr/>
        <a:lstStyle/>
        <a:p>
          <a:endParaRPr lang="ru-RU"/>
        </a:p>
      </dgm:t>
    </dgm:pt>
    <dgm:pt modelId="{7D6FC3AA-F7AE-4EBC-B5BB-9A8D6E40EC71}" type="pres">
      <dgm:prSet presAssocID="{547FDA8D-E6DD-4670-878B-DDDD4A34C285}" presName="hierChild4" presStyleCnt="0"/>
      <dgm:spPr/>
    </dgm:pt>
    <dgm:pt modelId="{7DDC88BE-C748-4304-83E6-A3292F5B603B}" type="pres">
      <dgm:prSet presAssocID="{547FDA8D-E6DD-4670-878B-DDDD4A34C285}" presName="hierChild5" presStyleCnt="0"/>
      <dgm:spPr/>
    </dgm:pt>
    <dgm:pt modelId="{B9B69071-1116-44FC-8FE4-F684C912B7A1}" type="pres">
      <dgm:prSet presAssocID="{0B1335B3-9D3F-46B6-829E-FBE894556132}" presName="Name37" presStyleLbl="parChTrans1D3" presStyleIdx="3" presStyleCnt="6"/>
      <dgm:spPr/>
      <dgm:t>
        <a:bodyPr/>
        <a:lstStyle/>
        <a:p>
          <a:endParaRPr lang="ru-RU"/>
        </a:p>
      </dgm:t>
    </dgm:pt>
    <dgm:pt modelId="{D754A79F-AE9A-4061-9164-92F3E01629B9}" type="pres">
      <dgm:prSet presAssocID="{38D6F184-4495-4E39-ABFA-D3B658231E4A}" presName="hierRoot2" presStyleCnt="0">
        <dgm:presLayoutVars>
          <dgm:hierBranch val="init"/>
        </dgm:presLayoutVars>
      </dgm:prSet>
      <dgm:spPr/>
    </dgm:pt>
    <dgm:pt modelId="{0D84D4F7-6C1B-46C6-9377-D1A4C9672B13}" type="pres">
      <dgm:prSet presAssocID="{38D6F184-4495-4E39-ABFA-D3B658231E4A}" presName="rootComposite" presStyleCnt="0"/>
      <dgm:spPr/>
    </dgm:pt>
    <dgm:pt modelId="{7540BF04-BB3A-4EDE-BEF5-4FFC0092738C}" type="pres">
      <dgm:prSet presAssocID="{38D6F184-4495-4E39-ABFA-D3B658231E4A}" presName="rootText" presStyleLbl="node3" presStyleIdx="3" presStyleCnt="6" custScaleX="314793" custLinFactX="95932" custLinFactNeighborX="100000" custLinFactNeighborY="123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40730D-17DC-49DF-BD6A-820C988013ED}" type="pres">
      <dgm:prSet presAssocID="{38D6F184-4495-4E39-ABFA-D3B658231E4A}" presName="rootConnector" presStyleLbl="node3" presStyleIdx="3" presStyleCnt="6"/>
      <dgm:spPr/>
      <dgm:t>
        <a:bodyPr/>
        <a:lstStyle/>
        <a:p>
          <a:endParaRPr lang="ru-RU"/>
        </a:p>
      </dgm:t>
    </dgm:pt>
    <dgm:pt modelId="{20033358-42A4-4AE6-8809-24A0D6E3E57D}" type="pres">
      <dgm:prSet presAssocID="{38D6F184-4495-4E39-ABFA-D3B658231E4A}" presName="hierChild4" presStyleCnt="0"/>
      <dgm:spPr/>
    </dgm:pt>
    <dgm:pt modelId="{78A6C64A-C5ED-45D5-8C64-F883FFCC1241}" type="pres">
      <dgm:prSet presAssocID="{38D6F184-4495-4E39-ABFA-D3B658231E4A}" presName="hierChild5" presStyleCnt="0"/>
      <dgm:spPr/>
    </dgm:pt>
    <dgm:pt modelId="{52A1D17F-4CC6-420F-81FC-B743CD22F2C9}" type="pres">
      <dgm:prSet presAssocID="{E786772F-61CD-4DFB-900A-0C9A2B9F03B6}" presName="Name37" presStyleLbl="parChTrans1D3" presStyleIdx="4" presStyleCnt="6"/>
      <dgm:spPr/>
      <dgm:t>
        <a:bodyPr/>
        <a:lstStyle/>
        <a:p>
          <a:endParaRPr lang="ru-RU"/>
        </a:p>
      </dgm:t>
    </dgm:pt>
    <dgm:pt modelId="{19F5B75C-965B-4800-9172-7BF2595BCD31}" type="pres">
      <dgm:prSet presAssocID="{F7DE92F1-F7BA-4AE8-993A-1AB9CC8CFAE9}" presName="hierRoot2" presStyleCnt="0">
        <dgm:presLayoutVars>
          <dgm:hierBranch val="init"/>
        </dgm:presLayoutVars>
      </dgm:prSet>
      <dgm:spPr/>
    </dgm:pt>
    <dgm:pt modelId="{0ADA39F2-C091-4E20-A356-74478EBDEB68}" type="pres">
      <dgm:prSet presAssocID="{F7DE92F1-F7BA-4AE8-993A-1AB9CC8CFAE9}" presName="rootComposite" presStyleCnt="0"/>
      <dgm:spPr/>
    </dgm:pt>
    <dgm:pt modelId="{68603C99-F3F3-410B-A7DE-13D044B61548}" type="pres">
      <dgm:prSet presAssocID="{F7DE92F1-F7BA-4AE8-993A-1AB9CC8CFAE9}" presName="rootText" presStyleLbl="node3" presStyleIdx="4" presStyleCnt="6" custScaleX="316280" custLinFactNeighborX="76735" custLinFactNeighborY="105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0F9F39-C109-44EF-8051-84C73E8E5F1B}" type="pres">
      <dgm:prSet presAssocID="{F7DE92F1-F7BA-4AE8-993A-1AB9CC8CFAE9}" presName="rootConnector" presStyleLbl="node3" presStyleIdx="4" presStyleCnt="6"/>
      <dgm:spPr/>
      <dgm:t>
        <a:bodyPr/>
        <a:lstStyle/>
        <a:p>
          <a:endParaRPr lang="ru-RU"/>
        </a:p>
      </dgm:t>
    </dgm:pt>
    <dgm:pt modelId="{5B1829BE-ABD7-4F3A-AF0A-FA5C7A668614}" type="pres">
      <dgm:prSet presAssocID="{F7DE92F1-F7BA-4AE8-993A-1AB9CC8CFAE9}" presName="hierChild4" presStyleCnt="0"/>
      <dgm:spPr/>
    </dgm:pt>
    <dgm:pt modelId="{FB4DE144-2787-476F-96B5-B88D58D04F79}" type="pres">
      <dgm:prSet presAssocID="{F7DE92F1-F7BA-4AE8-993A-1AB9CC8CFAE9}" presName="hierChild5" presStyleCnt="0"/>
      <dgm:spPr/>
    </dgm:pt>
    <dgm:pt modelId="{F17E0469-C788-400C-AFF6-54D957C2B95C}" type="pres">
      <dgm:prSet presAssocID="{958EAF5A-70F9-49AF-B140-D2898263BD4A}" presName="Name37" presStyleLbl="parChTrans1D3" presStyleIdx="5" presStyleCnt="6"/>
      <dgm:spPr/>
      <dgm:t>
        <a:bodyPr/>
        <a:lstStyle/>
        <a:p>
          <a:endParaRPr lang="ru-RU"/>
        </a:p>
      </dgm:t>
    </dgm:pt>
    <dgm:pt modelId="{04171C95-912E-420F-A67D-2BBAADD423F6}" type="pres">
      <dgm:prSet presAssocID="{88E6D508-2439-4012-BBFA-4DEA8067469A}" presName="hierRoot2" presStyleCnt="0">
        <dgm:presLayoutVars>
          <dgm:hierBranch val="init"/>
        </dgm:presLayoutVars>
      </dgm:prSet>
      <dgm:spPr/>
    </dgm:pt>
    <dgm:pt modelId="{06124ADD-08E7-4BDB-AD35-A6F837C56772}" type="pres">
      <dgm:prSet presAssocID="{88E6D508-2439-4012-BBFA-4DEA8067469A}" presName="rootComposite" presStyleCnt="0"/>
      <dgm:spPr/>
    </dgm:pt>
    <dgm:pt modelId="{57FAE9A8-A865-4B72-ADB6-12C3484232C4}" type="pres">
      <dgm:prSet presAssocID="{88E6D508-2439-4012-BBFA-4DEA8067469A}" presName="rootText" presStyleLbl="node3" presStyleIdx="5" presStyleCnt="6" custScaleX="314938" custLinFactNeighborX="27448" custLinFactNeighborY="-38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431C1F-BBB2-4BD3-8339-D0354B2F43F8}" type="pres">
      <dgm:prSet presAssocID="{88E6D508-2439-4012-BBFA-4DEA8067469A}" presName="rootConnector" presStyleLbl="node3" presStyleIdx="5" presStyleCnt="6"/>
      <dgm:spPr/>
      <dgm:t>
        <a:bodyPr/>
        <a:lstStyle/>
        <a:p>
          <a:endParaRPr lang="ru-RU"/>
        </a:p>
      </dgm:t>
    </dgm:pt>
    <dgm:pt modelId="{1C97E6A8-EE4D-4957-B793-09A00BF77B4A}" type="pres">
      <dgm:prSet presAssocID="{88E6D508-2439-4012-BBFA-4DEA8067469A}" presName="hierChild4" presStyleCnt="0"/>
      <dgm:spPr/>
    </dgm:pt>
    <dgm:pt modelId="{7B10F064-CD62-484B-997D-620B7623FBE3}" type="pres">
      <dgm:prSet presAssocID="{88E6D508-2439-4012-BBFA-4DEA8067469A}" presName="hierChild5" presStyleCnt="0"/>
      <dgm:spPr/>
    </dgm:pt>
    <dgm:pt modelId="{16A7DE76-2DF6-4DA5-9716-3844332328F5}" type="pres">
      <dgm:prSet presAssocID="{94F35506-37D6-41C4-AA3C-BC20482398E1}" presName="hierChild5" presStyleCnt="0"/>
      <dgm:spPr/>
    </dgm:pt>
    <dgm:pt modelId="{7348C1D4-AA90-43EF-9E71-F94BEA2C549F}" type="pres">
      <dgm:prSet presAssocID="{60921861-B750-468A-9658-17A238C46352}" presName="hierChild3" presStyleCnt="0"/>
      <dgm:spPr/>
    </dgm:pt>
  </dgm:ptLst>
  <dgm:cxnLst>
    <dgm:cxn modelId="{6C63953C-BF07-4412-B430-9C4F91F4C38B}" type="presOf" srcId="{60921861-B750-468A-9658-17A238C46352}" destId="{DBEEDDD9-4557-43E4-AED8-5F136BFB6FB5}" srcOrd="0" destOrd="0" presId="urn:microsoft.com/office/officeart/2005/8/layout/orgChart1"/>
    <dgm:cxn modelId="{F6C188DF-755A-4834-8B69-1451BB6D0287}" type="presOf" srcId="{31B26F1C-FCCE-4FA2-B3F0-B53844932F95}" destId="{A79E5302-76EA-44EC-B155-01892BBBEABD}" srcOrd="0" destOrd="0" presId="urn:microsoft.com/office/officeart/2005/8/layout/orgChart1"/>
    <dgm:cxn modelId="{FCEA19F8-04AB-40AC-AD9A-88F689A32088}" srcId="{94F35506-37D6-41C4-AA3C-BC20482398E1}" destId="{547FDA8D-E6DD-4670-878B-DDDD4A34C285}" srcOrd="1" destOrd="0" parTransId="{91BBF581-55A3-433C-BCAE-68A9AB842A10}" sibTransId="{C0A180C8-5B5D-408A-AA85-EC5FECB019A7}"/>
    <dgm:cxn modelId="{986A5B55-589B-4696-9690-8E9313C2583A}" type="presOf" srcId="{38D6F184-4495-4E39-ABFA-D3B658231E4A}" destId="{7540BF04-BB3A-4EDE-BEF5-4FFC0092738C}" srcOrd="0" destOrd="0" presId="urn:microsoft.com/office/officeart/2005/8/layout/orgChart1"/>
    <dgm:cxn modelId="{FD23A7C2-93B2-4CBC-ACBC-FAEF258B6729}" type="presOf" srcId="{60921861-B750-468A-9658-17A238C46352}" destId="{CD0D8D32-B87D-40D7-8C63-2FA170FDA6F3}" srcOrd="1" destOrd="0" presId="urn:microsoft.com/office/officeart/2005/8/layout/orgChart1"/>
    <dgm:cxn modelId="{8A73EE6E-BBD9-4805-A014-2227994C7370}" srcId="{60921861-B750-468A-9658-17A238C46352}" destId="{31B26F1C-FCCE-4FA2-B3F0-B53844932F95}" srcOrd="0" destOrd="0" parTransId="{594ED18E-FCE6-41FB-B13E-EA84E44B1E4E}" sibTransId="{338F1E9B-B12E-4257-BBA1-4EF2D76F46B5}"/>
    <dgm:cxn modelId="{0E82F80A-54A7-49A0-82E5-6B9421E6A815}" srcId="{31B26F1C-FCCE-4FA2-B3F0-B53844932F95}" destId="{CEA83458-D871-467F-A384-14347B6DF95F}" srcOrd="0" destOrd="0" parTransId="{A233C702-621D-40E8-8B27-896897881B44}" sibTransId="{2ADBAD84-3635-4A69-8598-80539F3FF60A}"/>
    <dgm:cxn modelId="{F63B8A2D-27BC-40DF-B309-A3F41D6E2505}" type="presOf" srcId="{91BBF581-55A3-433C-BCAE-68A9AB842A10}" destId="{2B1B60D6-22C3-486C-B7F9-9D895C35F074}" srcOrd="0" destOrd="0" presId="urn:microsoft.com/office/officeart/2005/8/layout/orgChart1"/>
    <dgm:cxn modelId="{4EF708A1-D46C-4FDC-8DAF-5EAF6CE140DA}" type="presOf" srcId="{31B26F1C-FCCE-4FA2-B3F0-B53844932F95}" destId="{EC197B95-C42C-4D83-B842-B76E0B2DD908}" srcOrd="1" destOrd="0" presId="urn:microsoft.com/office/officeart/2005/8/layout/orgChart1"/>
    <dgm:cxn modelId="{A4263334-ADA0-4EBD-87D4-655B7C68E3EA}" type="presOf" srcId="{CB372AC2-3F01-4333-9EDB-D2DD1337FCD6}" destId="{D15283DF-6990-42EC-84B8-0403C6EB91E0}" srcOrd="0" destOrd="0" presId="urn:microsoft.com/office/officeart/2005/8/layout/orgChart1"/>
    <dgm:cxn modelId="{F25D94AB-F576-4090-937F-79C6D33EB546}" type="presOf" srcId="{26736C08-20C9-4167-BA1A-C2A668151698}" destId="{416AA044-5E96-495E-8EBC-4661B13BEB46}" srcOrd="0" destOrd="0" presId="urn:microsoft.com/office/officeart/2005/8/layout/orgChart1"/>
    <dgm:cxn modelId="{C8E8D7CC-C1B2-4985-94A2-15D9D5C6B0F1}" type="presOf" srcId="{8C1708C6-A194-4524-8CED-1F18715B7DF3}" destId="{1182A0DD-9D9D-4719-9FDA-010C2674029B}" srcOrd="0" destOrd="0" presId="urn:microsoft.com/office/officeart/2005/8/layout/orgChart1"/>
    <dgm:cxn modelId="{9198E740-3DA5-499F-9ADA-4C677782DA9F}" type="presOf" srcId="{38D6F184-4495-4E39-ABFA-D3B658231E4A}" destId="{DD40730D-17DC-49DF-BD6A-820C988013ED}" srcOrd="1" destOrd="0" presId="urn:microsoft.com/office/officeart/2005/8/layout/orgChart1"/>
    <dgm:cxn modelId="{83E56513-A943-480B-934E-1A2860CCB2E0}" type="presOf" srcId="{CEA83458-D871-467F-A384-14347B6DF95F}" destId="{A7E452B6-0F93-44F2-BB60-F932A11D180C}" srcOrd="0" destOrd="0" presId="urn:microsoft.com/office/officeart/2005/8/layout/orgChart1"/>
    <dgm:cxn modelId="{ED309712-0D34-41E1-87D6-9FFED9EE5C54}" type="presOf" srcId="{594ED18E-FCE6-41FB-B13E-EA84E44B1E4E}" destId="{777325DB-3C9D-42B9-8D59-4673AA8282AE}" srcOrd="0" destOrd="0" presId="urn:microsoft.com/office/officeart/2005/8/layout/orgChart1"/>
    <dgm:cxn modelId="{51E90EAF-8FB5-4F47-A5D7-CD51CE56AC07}" type="presOf" srcId="{E786772F-61CD-4DFB-900A-0C9A2B9F03B6}" destId="{52A1D17F-4CC6-420F-81FC-B743CD22F2C9}" srcOrd="0" destOrd="0" presId="urn:microsoft.com/office/officeart/2005/8/layout/orgChart1"/>
    <dgm:cxn modelId="{DC6CF69A-D3A9-4D90-939D-F257406D9198}" type="presOf" srcId="{8470021F-74FD-41B6-AE07-8B22AC8CD9A4}" destId="{9138D7E8-EF96-419E-B589-FB8C1093F640}" srcOrd="1" destOrd="0" presId="urn:microsoft.com/office/officeart/2005/8/layout/orgChart1"/>
    <dgm:cxn modelId="{EE5D957A-40C7-4DDA-8AC0-BD0687A11B30}" type="presOf" srcId="{0B1335B3-9D3F-46B6-829E-FBE894556132}" destId="{B9B69071-1116-44FC-8FE4-F684C912B7A1}" srcOrd="0" destOrd="0" presId="urn:microsoft.com/office/officeart/2005/8/layout/orgChart1"/>
    <dgm:cxn modelId="{9147D6FC-96DC-4FF4-A68B-8981D746486F}" srcId="{94F35506-37D6-41C4-AA3C-BC20482398E1}" destId="{38D6F184-4495-4E39-ABFA-D3B658231E4A}" srcOrd="2" destOrd="0" parTransId="{0B1335B3-9D3F-46B6-829E-FBE894556132}" sibTransId="{6CE15842-EF8E-4E5E-B325-DABB16A9CAA1}"/>
    <dgm:cxn modelId="{5698AA73-C386-4491-A31A-9C995458D1FC}" type="presOf" srcId="{F7DE92F1-F7BA-4AE8-993A-1AB9CC8CFAE9}" destId="{810F9F39-C109-44EF-8051-84C73E8E5F1B}" srcOrd="1" destOrd="0" presId="urn:microsoft.com/office/officeart/2005/8/layout/orgChart1"/>
    <dgm:cxn modelId="{78CCD526-D85A-44CE-9910-64FAC917EBA6}" type="presOf" srcId="{88E6D508-2439-4012-BBFA-4DEA8067469A}" destId="{57FAE9A8-A865-4B72-ADB6-12C3484232C4}" srcOrd="0" destOrd="0" presId="urn:microsoft.com/office/officeart/2005/8/layout/orgChart1"/>
    <dgm:cxn modelId="{2DDB5685-5184-45C2-9618-B8FAC0F498C2}" srcId="{60921861-B750-468A-9658-17A238C46352}" destId="{94F35506-37D6-41C4-AA3C-BC20482398E1}" srcOrd="1" destOrd="0" parTransId="{26736C08-20C9-4167-BA1A-C2A668151698}" sibTransId="{A9A9A78B-095D-443E-A9BA-501E08AF5997}"/>
    <dgm:cxn modelId="{F4BE39D5-7A4C-45DB-AD0C-B98CDF3DE48F}" srcId="{CB372AC2-3F01-4333-9EDB-D2DD1337FCD6}" destId="{60921861-B750-468A-9658-17A238C46352}" srcOrd="0" destOrd="0" parTransId="{802C6B3B-4654-4514-9BF1-14D6A531E293}" sibTransId="{74A83D38-F065-4538-9DC9-6865454EB8AB}"/>
    <dgm:cxn modelId="{BB67DB4E-E2DD-4C8C-91E0-8C53E401F735}" srcId="{94F35506-37D6-41C4-AA3C-BC20482398E1}" destId="{88E6D508-2439-4012-BBFA-4DEA8067469A}" srcOrd="4" destOrd="0" parTransId="{958EAF5A-70F9-49AF-B140-D2898263BD4A}" sibTransId="{11AA06E0-71E8-4BA8-A437-5EA49338189B}"/>
    <dgm:cxn modelId="{27FF90FF-1C70-41B5-BCF4-900A0B69032F}" type="presOf" srcId="{88E6D508-2439-4012-BBFA-4DEA8067469A}" destId="{7D431C1F-BBB2-4BD3-8339-D0354B2F43F8}" srcOrd="1" destOrd="0" presId="urn:microsoft.com/office/officeart/2005/8/layout/orgChart1"/>
    <dgm:cxn modelId="{B3444CD3-4E47-490F-906E-720E2D30F228}" type="presOf" srcId="{547FDA8D-E6DD-4670-878B-DDDD4A34C285}" destId="{1B8F0640-7A7A-4746-8D86-923B6CAAA03C}" srcOrd="1" destOrd="0" presId="urn:microsoft.com/office/officeart/2005/8/layout/orgChart1"/>
    <dgm:cxn modelId="{764AC3A7-A44E-43B4-9675-742725BE5294}" type="presOf" srcId="{958EAF5A-70F9-49AF-B140-D2898263BD4A}" destId="{F17E0469-C788-400C-AFF6-54D957C2B95C}" srcOrd="0" destOrd="0" presId="urn:microsoft.com/office/officeart/2005/8/layout/orgChart1"/>
    <dgm:cxn modelId="{CA6E5C4F-154D-4AD6-B3A0-52A22786B4C5}" type="presOf" srcId="{A233C702-621D-40E8-8B27-896897881B44}" destId="{CCE579C6-ABA9-4DC9-A7FE-E6172A6A659C}" srcOrd="0" destOrd="0" presId="urn:microsoft.com/office/officeart/2005/8/layout/orgChart1"/>
    <dgm:cxn modelId="{62BD12ED-B024-40E0-8DD1-8CCC16F2C502}" srcId="{94F35506-37D6-41C4-AA3C-BC20482398E1}" destId="{F7DE92F1-F7BA-4AE8-993A-1AB9CC8CFAE9}" srcOrd="3" destOrd="0" parTransId="{E786772F-61CD-4DFB-900A-0C9A2B9F03B6}" sibTransId="{F5EB438D-897E-4C3E-AA30-ABA797F7E011}"/>
    <dgm:cxn modelId="{DBD97F8A-FE5A-4144-922F-B719D26CBF25}" type="presOf" srcId="{CEA83458-D871-467F-A384-14347B6DF95F}" destId="{A52E0898-89AB-4847-B4BC-C39BCC796DB3}" srcOrd="1" destOrd="0" presId="urn:microsoft.com/office/officeart/2005/8/layout/orgChart1"/>
    <dgm:cxn modelId="{7DDC1A70-B304-48B8-AB13-31A8225A3F4E}" type="presOf" srcId="{8470021F-74FD-41B6-AE07-8B22AC8CD9A4}" destId="{4A845D37-684C-4012-8815-F62B3CF8195F}" srcOrd="0" destOrd="0" presId="urn:microsoft.com/office/officeart/2005/8/layout/orgChart1"/>
    <dgm:cxn modelId="{A5FF3218-7550-457C-A522-864D79F07A90}" type="presOf" srcId="{F7DE92F1-F7BA-4AE8-993A-1AB9CC8CFAE9}" destId="{68603C99-F3F3-410B-A7DE-13D044B61548}" srcOrd="0" destOrd="0" presId="urn:microsoft.com/office/officeart/2005/8/layout/orgChart1"/>
    <dgm:cxn modelId="{ED1F2CA5-1D77-4250-B5A6-0683341D1808}" type="presOf" srcId="{94F35506-37D6-41C4-AA3C-BC20482398E1}" destId="{F2ECEB7A-E68D-40AB-8723-F695F96F1FA8}" srcOrd="0" destOrd="0" presId="urn:microsoft.com/office/officeart/2005/8/layout/orgChart1"/>
    <dgm:cxn modelId="{368EF049-52C3-44CA-A465-9BDD58A70AE0}" srcId="{94F35506-37D6-41C4-AA3C-BC20482398E1}" destId="{8470021F-74FD-41B6-AE07-8B22AC8CD9A4}" srcOrd="0" destOrd="0" parTransId="{8C1708C6-A194-4524-8CED-1F18715B7DF3}" sibTransId="{EF13F20B-C3C1-480C-81CC-84A1FAC59F18}"/>
    <dgm:cxn modelId="{E84019C9-DBDA-45FF-96FB-EF295270B71D}" type="presOf" srcId="{547FDA8D-E6DD-4670-878B-DDDD4A34C285}" destId="{A2894E68-6419-4771-A2EF-F5427662F3F3}" srcOrd="0" destOrd="0" presId="urn:microsoft.com/office/officeart/2005/8/layout/orgChart1"/>
    <dgm:cxn modelId="{14B57EB0-BCB5-4872-A8D3-BB69EF4B258B}" type="presOf" srcId="{94F35506-37D6-41C4-AA3C-BC20482398E1}" destId="{2E8DE094-7DB5-4052-A04C-59A4DA1D468C}" srcOrd="1" destOrd="0" presId="urn:microsoft.com/office/officeart/2005/8/layout/orgChart1"/>
    <dgm:cxn modelId="{2232892B-B1F4-47F0-BC87-402B3F7372CB}" type="presParOf" srcId="{D15283DF-6990-42EC-84B8-0403C6EB91E0}" destId="{C0E385CB-C49B-40B9-8941-357B87394A98}" srcOrd="0" destOrd="0" presId="urn:microsoft.com/office/officeart/2005/8/layout/orgChart1"/>
    <dgm:cxn modelId="{98936203-26C2-4164-90DF-B7E2DA4A7CCD}" type="presParOf" srcId="{C0E385CB-C49B-40B9-8941-357B87394A98}" destId="{0AD1D948-376E-4A2C-A073-BD19305495F4}" srcOrd="0" destOrd="0" presId="urn:microsoft.com/office/officeart/2005/8/layout/orgChart1"/>
    <dgm:cxn modelId="{0B054C40-6CD3-45C5-81EB-A43EB7C43C15}" type="presParOf" srcId="{0AD1D948-376E-4A2C-A073-BD19305495F4}" destId="{DBEEDDD9-4557-43E4-AED8-5F136BFB6FB5}" srcOrd="0" destOrd="0" presId="urn:microsoft.com/office/officeart/2005/8/layout/orgChart1"/>
    <dgm:cxn modelId="{F4169C7E-83A7-4A67-AE4B-01A62D8E8521}" type="presParOf" srcId="{0AD1D948-376E-4A2C-A073-BD19305495F4}" destId="{CD0D8D32-B87D-40D7-8C63-2FA170FDA6F3}" srcOrd="1" destOrd="0" presId="urn:microsoft.com/office/officeart/2005/8/layout/orgChart1"/>
    <dgm:cxn modelId="{2C5CFC7B-E9FF-499D-A170-53A5EA1FC226}" type="presParOf" srcId="{C0E385CB-C49B-40B9-8941-357B87394A98}" destId="{99D039B3-6703-4D8E-9106-163739756808}" srcOrd="1" destOrd="0" presId="urn:microsoft.com/office/officeart/2005/8/layout/orgChart1"/>
    <dgm:cxn modelId="{D2BBE498-5ECB-4504-8F17-070E17893D28}" type="presParOf" srcId="{99D039B3-6703-4D8E-9106-163739756808}" destId="{777325DB-3C9D-42B9-8D59-4673AA8282AE}" srcOrd="0" destOrd="0" presId="urn:microsoft.com/office/officeart/2005/8/layout/orgChart1"/>
    <dgm:cxn modelId="{A790135D-5631-4EB7-A563-680A4521E3C5}" type="presParOf" srcId="{99D039B3-6703-4D8E-9106-163739756808}" destId="{B1C36382-2056-403B-B74A-957ED67E9776}" srcOrd="1" destOrd="0" presId="urn:microsoft.com/office/officeart/2005/8/layout/orgChart1"/>
    <dgm:cxn modelId="{92025D4E-C24E-4542-AADB-FE98B6AE7DC1}" type="presParOf" srcId="{B1C36382-2056-403B-B74A-957ED67E9776}" destId="{BFC14BE4-116E-4524-9C65-19AC8E86DD14}" srcOrd="0" destOrd="0" presId="urn:microsoft.com/office/officeart/2005/8/layout/orgChart1"/>
    <dgm:cxn modelId="{B4E9F33A-DF67-4011-8D63-784E7758E292}" type="presParOf" srcId="{BFC14BE4-116E-4524-9C65-19AC8E86DD14}" destId="{A79E5302-76EA-44EC-B155-01892BBBEABD}" srcOrd="0" destOrd="0" presId="urn:microsoft.com/office/officeart/2005/8/layout/orgChart1"/>
    <dgm:cxn modelId="{BD10B454-D025-4F5B-9440-DBCFECAB9629}" type="presParOf" srcId="{BFC14BE4-116E-4524-9C65-19AC8E86DD14}" destId="{EC197B95-C42C-4D83-B842-B76E0B2DD908}" srcOrd="1" destOrd="0" presId="urn:microsoft.com/office/officeart/2005/8/layout/orgChart1"/>
    <dgm:cxn modelId="{B8621EE2-A9E9-4FF7-B79B-7B450C613F11}" type="presParOf" srcId="{B1C36382-2056-403B-B74A-957ED67E9776}" destId="{59C6AC80-AF37-48DB-AD53-40EC4EEED001}" srcOrd="1" destOrd="0" presId="urn:microsoft.com/office/officeart/2005/8/layout/orgChart1"/>
    <dgm:cxn modelId="{9359159B-F09C-4335-93D6-B8758F54AB78}" type="presParOf" srcId="{59C6AC80-AF37-48DB-AD53-40EC4EEED001}" destId="{CCE579C6-ABA9-4DC9-A7FE-E6172A6A659C}" srcOrd="0" destOrd="0" presId="urn:microsoft.com/office/officeart/2005/8/layout/orgChart1"/>
    <dgm:cxn modelId="{C9535270-4A46-4E57-AB03-610DB950E4EB}" type="presParOf" srcId="{59C6AC80-AF37-48DB-AD53-40EC4EEED001}" destId="{5A9BE06F-39CE-4810-AFFA-F9A0BD7B9F7F}" srcOrd="1" destOrd="0" presId="urn:microsoft.com/office/officeart/2005/8/layout/orgChart1"/>
    <dgm:cxn modelId="{203C4D56-390A-49BF-BF49-CB0FB355813D}" type="presParOf" srcId="{5A9BE06F-39CE-4810-AFFA-F9A0BD7B9F7F}" destId="{B62E18AA-CE56-43A6-8D2C-2D888D9A22BC}" srcOrd="0" destOrd="0" presId="urn:microsoft.com/office/officeart/2005/8/layout/orgChart1"/>
    <dgm:cxn modelId="{04078D66-3D9D-4B17-BA99-63A997825A4D}" type="presParOf" srcId="{B62E18AA-CE56-43A6-8D2C-2D888D9A22BC}" destId="{A7E452B6-0F93-44F2-BB60-F932A11D180C}" srcOrd="0" destOrd="0" presId="urn:microsoft.com/office/officeart/2005/8/layout/orgChart1"/>
    <dgm:cxn modelId="{1E552B91-B8DB-45DA-9014-A43BE88A63B9}" type="presParOf" srcId="{B62E18AA-CE56-43A6-8D2C-2D888D9A22BC}" destId="{A52E0898-89AB-4847-B4BC-C39BCC796DB3}" srcOrd="1" destOrd="0" presId="urn:microsoft.com/office/officeart/2005/8/layout/orgChart1"/>
    <dgm:cxn modelId="{58E287F3-A9F4-4334-BE9C-8C782309BC2C}" type="presParOf" srcId="{5A9BE06F-39CE-4810-AFFA-F9A0BD7B9F7F}" destId="{FC6367AF-B15C-4B8B-AA88-4BB89C4E853C}" srcOrd="1" destOrd="0" presId="urn:microsoft.com/office/officeart/2005/8/layout/orgChart1"/>
    <dgm:cxn modelId="{C94C792D-1C43-4A13-934D-9A5A5E6C90F0}" type="presParOf" srcId="{5A9BE06F-39CE-4810-AFFA-F9A0BD7B9F7F}" destId="{0C8373E6-0B7C-4AE5-848E-32EA31A58C97}" srcOrd="2" destOrd="0" presId="urn:microsoft.com/office/officeart/2005/8/layout/orgChart1"/>
    <dgm:cxn modelId="{EB6899E3-CDC7-4A4C-BFB8-0653D21244EA}" type="presParOf" srcId="{B1C36382-2056-403B-B74A-957ED67E9776}" destId="{83280A17-111F-46CC-AB43-5A6021B27D38}" srcOrd="2" destOrd="0" presId="urn:microsoft.com/office/officeart/2005/8/layout/orgChart1"/>
    <dgm:cxn modelId="{E0855009-83E3-430E-A957-F86B70B697D0}" type="presParOf" srcId="{99D039B3-6703-4D8E-9106-163739756808}" destId="{416AA044-5E96-495E-8EBC-4661B13BEB46}" srcOrd="2" destOrd="0" presId="urn:microsoft.com/office/officeart/2005/8/layout/orgChart1"/>
    <dgm:cxn modelId="{25BCEEDE-4280-4BCC-B82C-4D7946D2CB06}" type="presParOf" srcId="{99D039B3-6703-4D8E-9106-163739756808}" destId="{9A9DD56B-6574-4ED1-A3B3-06F809AC2FD9}" srcOrd="3" destOrd="0" presId="urn:microsoft.com/office/officeart/2005/8/layout/orgChart1"/>
    <dgm:cxn modelId="{2D6A3E9A-CC2A-47B6-9FAD-A059D472456D}" type="presParOf" srcId="{9A9DD56B-6574-4ED1-A3B3-06F809AC2FD9}" destId="{12FD9B44-AD14-47C0-B012-B5B4768A33D1}" srcOrd="0" destOrd="0" presId="urn:microsoft.com/office/officeart/2005/8/layout/orgChart1"/>
    <dgm:cxn modelId="{F91B5A4A-DF34-422B-9462-CBF4E37C890C}" type="presParOf" srcId="{12FD9B44-AD14-47C0-B012-B5B4768A33D1}" destId="{F2ECEB7A-E68D-40AB-8723-F695F96F1FA8}" srcOrd="0" destOrd="0" presId="urn:microsoft.com/office/officeart/2005/8/layout/orgChart1"/>
    <dgm:cxn modelId="{BB19DEB7-3A14-47AF-BB8D-3F9F16D551BC}" type="presParOf" srcId="{12FD9B44-AD14-47C0-B012-B5B4768A33D1}" destId="{2E8DE094-7DB5-4052-A04C-59A4DA1D468C}" srcOrd="1" destOrd="0" presId="urn:microsoft.com/office/officeart/2005/8/layout/orgChart1"/>
    <dgm:cxn modelId="{50CBDBBF-DA8B-41DC-9932-8D56133A0A77}" type="presParOf" srcId="{9A9DD56B-6574-4ED1-A3B3-06F809AC2FD9}" destId="{E17B5DCC-D6B9-40FD-988B-61CF4B3AF5BF}" srcOrd="1" destOrd="0" presId="urn:microsoft.com/office/officeart/2005/8/layout/orgChart1"/>
    <dgm:cxn modelId="{A10B3321-A4C6-43BB-BFB3-7A9BAF209702}" type="presParOf" srcId="{E17B5DCC-D6B9-40FD-988B-61CF4B3AF5BF}" destId="{1182A0DD-9D9D-4719-9FDA-010C2674029B}" srcOrd="0" destOrd="0" presId="urn:microsoft.com/office/officeart/2005/8/layout/orgChart1"/>
    <dgm:cxn modelId="{FB50A9C0-38D9-4CE0-BCD3-98266833DBCA}" type="presParOf" srcId="{E17B5DCC-D6B9-40FD-988B-61CF4B3AF5BF}" destId="{3E4C5E88-00F6-4E3A-A637-43F5CE8390ED}" srcOrd="1" destOrd="0" presId="urn:microsoft.com/office/officeart/2005/8/layout/orgChart1"/>
    <dgm:cxn modelId="{79CBD386-E00C-4F01-B4F4-66C41BE697D9}" type="presParOf" srcId="{3E4C5E88-00F6-4E3A-A637-43F5CE8390ED}" destId="{E4535420-6BC5-4806-9253-4431AC893EFE}" srcOrd="0" destOrd="0" presId="urn:microsoft.com/office/officeart/2005/8/layout/orgChart1"/>
    <dgm:cxn modelId="{87A60163-64B1-4C88-AA41-3F6CF2F43DD9}" type="presParOf" srcId="{E4535420-6BC5-4806-9253-4431AC893EFE}" destId="{4A845D37-684C-4012-8815-F62B3CF8195F}" srcOrd="0" destOrd="0" presId="urn:microsoft.com/office/officeart/2005/8/layout/orgChart1"/>
    <dgm:cxn modelId="{B2238F08-FFD4-4CC9-9229-BC479E3E5C64}" type="presParOf" srcId="{E4535420-6BC5-4806-9253-4431AC893EFE}" destId="{9138D7E8-EF96-419E-B589-FB8C1093F640}" srcOrd="1" destOrd="0" presId="urn:microsoft.com/office/officeart/2005/8/layout/orgChart1"/>
    <dgm:cxn modelId="{3A23FD13-8CD2-4351-A8BA-BA429F0EC682}" type="presParOf" srcId="{3E4C5E88-00F6-4E3A-A637-43F5CE8390ED}" destId="{C8256188-A630-402F-A483-7C33C712B52A}" srcOrd="1" destOrd="0" presId="urn:microsoft.com/office/officeart/2005/8/layout/orgChart1"/>
    <dgm:cxn modelId="{D000E266-99CA-4205-BDB1-EF6F73FA7388}" type="presParOf" srcId="{3E4C5E88-00F6-4E3A-A637-43F5CE8390ED}" destId="{01AF2DAF-F113-444F-AD92-3BE923DF2EA8}" srcOrd="2" destOrd="0" presId="urn:microsoft.com/office/officeart/2005/8/layout/orgChart1"/>
    <dgm:cxn modelId="{D21CC865-567C-446E-A83D-F6F618FD4D8F}" type="presParOf" srcId="{E17B5DCC-D6B9-40FD-988B-61CF4B3AF5BF}" destId="{2B1B60D6-22C3-486C-B7F9-9D895C35F074}" srcOrd="2" destOrd="0" presId="urn:microsoft.com/office/officeart/2005/8/layout/orgChart1"/>
    <dgm:cxn modelId="{A18C8662-5A4D-47F2-A44A-6EA8275F4298}" type="presParOf" srcId="{E17B5DCC-D6B9-40FD-988B-61CF4B3AF5BF}" destId="{D916073F-A01E-4324-A43D-FC0BE62F234C}" srcOrd="3" destOrd="0" presId="urn:microsoft.com/office/officeart/2005/8/layout/orgChart1"/>
    <dgm:cxn modelId="{DA5900B4-EB06-4B75-B5EE-A632D95346C6}" type="presParOf" srcId="{D916073F-A01E-4324-A43D-FC0BE62F234C}" destId="{2AD7BD66-0680-4B2F-A6AB-9583A977B031}" srcOrd="0" destOrd="0" presId="urn:microsoft.com/office/officeart/2005/8/layout/orgChart1"/>
    <dgm:cxn modelId="{41D8A282-844C-4B9C-AA7C-B56E2A030CFF}" type="presParOf" srcId="{2AD7BD66-0680-4B2F-A6AB-9583A977B031}" destId="{A2894E68-6419-4771-A2EF-F5427662F3F3}" srcOrd="0" destOrd="0" presId="urn:microsoft.com/office/officeart/2005/8/layout/orgChart1"/>
    <dgm:cxn modelId="{93C32A1A-00EC-4F03-A023-C0F9979A5C2A}" type="presParOf" srcId="{2AD7BD66-0680-4B2F-A6AB-9583A977B031}" destId="{1B8F0640-7A7A-4746-8D86-923B6CAAA03C}" srcOrd="1" destOrd="0" presId="urn:microsoft.com/office/officeart/2005/8/layout/orgChart1"/>
    <dgm:cxn modelId="{A84F1A54-43EA-49E1-9FED-C7EDC1D2372E}" type="presParOf" srcId="{D916073F-A01E-4324-A43D-FC0BE62F234C}" destId="{7D6FC3AA-F7AE-4EBC-B5BB-9A8D6E40EC71}" srcOrd="1" destOrd="0" presId="urn:microsoft.com/office/officeart/2005/8/layout/orgChart1"/>
    <dgm:cxn modelId="{F00D4F47-0ECC-4F5E-A5F6-E5E573A2F24D}" type="presParOf" srcId="{D916073F-A01E-4324-A43D-FC0BE62F234C}" destId="{7DDC88BE-C748-4304-83E6-A3292F5B603B}" srcOrd="2" destOrd="0" presId="urn:microsoft.com/office/officeart/2005/8/layout/orgChart1"/>
    <dgm:cxn modelId="{BD9CA7A6-79E5-47E6-825D-8DB4798DF722}" type="presParOf" srcId="{E17B5DCC-D6B9-40FD-988B-61CF4B3AF5BF}" destId="{B9B69071-1116-44FC-8FE4-F684C912B7A1}" srcOrd="4" destOrd="0" presId="urn:microsoft.com/office/officeart/2005/8/layout/orgChart1"/>
    <dgm:cxn modelId="{C0874B49-0FC1-4830-993C-211133F7BCB5}" type="presParOf" srcId="{E17B5DCC-D6B9-40FD-988B-61CF4B3AF5BF}" destId="{D754A79F-AE9A-4061-9164-92F3E01629B9}" srcOrd="5" destOrd="0" presId="urn:microsoft.com/office/officeart/2005/8/layout/orgChart1"/>
    <dgm:cxn modelId="{D1E8F92F-0466-43E9-88AE-E47E91036A0E}" type="presParOf" srcId="{D754A79F-AE9A-4061-9164-92F3E01629B9}" destId="{0D84D4F7-6C1B-46C6-9377-D1A4C9672B13}" srcOrd="0" destOrd="0" presId="urn:microsoft.com/office/officeart/2005/8/layout/orgChart1"/>
    <dgm:cxn modelId="{F0DDCDEC-213B-44A7-B0AE-B878CF463966}" type="presParOf" srcId="{0D84D4F7-6C1B-46C6-9377-D1A4C9672B13}" destId="{7540BF04-BB3A-4EDE-BEF5-4FFC0092738C}" srcOrd="0" destOrd="0" presId="urn:microsoft.com/office/officeart/2005/8/layout/orgChart1"/>
    <dgm:cxn modelId="{23BD0C4E-51B1-41A7-BF7B-DE4CED8BB217}" type="presParOf" srcId="{0D84D4F7-6C1B-46C6-9377-D1A4C9672B13}" destId="{DD40730D-17DC-49DF-BD6A-820C988013ED}" srcOrd="1" destOrd="0" presId="urn:microsoft.com/office/officeart/2005/8/layout/orgChart1"/>
    <dgm:cxn modelId="{ED0566A1-D9AC-4335-BEDA-7B3E4064C45A}" type="presParOf" srcId="{D754A79F-AE9A-4061-9164-92F3E01629B9}" destId="{20033358-42A4-4AE6-8809-24A0D6E3E57D}" srcOrd="1" destOrd="0" presId="urn:microsoft.com/office/officeart/2005/8/layout/orgChart1"/>
    <dgm:cxn modelId="{7EB1EDF7-59ED-44F7-B80C-5406BA9131D0}" type="presParOf" srcId="{D754A79F-AE9A-4061-9164-92F3E01629B9}" destId="{78A6C64A-C5ED-45D5-8C64-F883FFCC1241}" srcOrd="2" destOrd="0" presId="urn:microsoft.com/office/officeart/2005/8/layout/orgChart1"/>
    <dgm:cxn modelId="{7418BFC2-FC1C-437F-80F9-BB74378426CD}" type="presParOf" srcId="{E17B5DCC-D6B9-40FD-988B-61CF4B3AF5BF}" destId="{52A1D17F-4CC6-420F-81FC-B743CD22F2C9}" srcOrd="6" destOrd="0" presId="urn:microsoft.com/office/officeart/2005/8/layout/orgChart1"/>
    <dgm:cxn modelId="{042357FE-E600-4CF0-AE95-ABC7EE0C794C}" type="presParOf" srcId="{E17B5DCC-D6B9-40FD-988B-61CF4B3AF5BF}" destId="{19F5B75C-965B-4800-9172-7BF2595BCD31}" srcOrd="7" destOrd="0" presId="urn:microsoft.com/office/officeart/2005/8/layout/orgChart1"/>
    <dgm:cxn modelId="{0FE7E34B-91C9-48DF-8F2D-30D95533C08F}" type="presParOf" srcId="{19F5B75C-965B-4800-9172-7BF2595BCD31}" destId="{0ADA39F2-C091-4E20-A356-74478EBDEB68}" srcOrd="0" destOrd="0" presId="urn:microsoft.com/office/officeart/2005/8/layout/orgChart1"/>
    <dgm:cxn modelId="{647B54FE-BA2E-4005-B794-B0230CDEAEAA}" type="presParOf" srcId="{0ADA39F2-C091-4E20-A356-74478EBDEB68}" destId="{68603C99-F3F3-410B-A7DE-13D044B61548}" srcOrd="0" destOrd="0" presId="urn:microsoft.com/office/officeart/2005/8/layout/orgChart1"/>
    <dgm:cxn modelId="{B5160C38-E4B8-44F7-B743-9ECB06B9146D}" type="presParOf" srcId="{0ADA39F2-C091-4E20-A356-74478EBDEB68}" destId="{810F9F39-C109-44EF-8051-84C73E8E5F1B}" srcOrd="1" destOrd="0" presId="urn:microsoft.com/office/officeart/2005/8/layout/orgChart1"/>
    <dgm:cxn modelId="{DDB6C686-0BB3-4A84-BDFC-D616F7C96E83}" type="presParOf" srcId="{19F5B75C-965B-4800-9172-7BF2595BCD31}" destId="{5B1829BE-ABD7-4F3A-AF0A-FA5C7A668614}" srcOrd="1" destOrd="0" presId="urn:microsoft.com/office/officeart/2005/8/layout/orgChart1"/>
    <dgm:cxn modelId="{6D372C28-B758-4412-8953-3B630DF6F7F1}" type="presParOf" srcId="{19F5B75C-965B-4800-9172-7BF2595BCD31}" destId="{FB4DE144-2787-476F-96B5-B88D58D04F79}" srcOrd="2" destOrd="0" presId="urn:microsoft.com/office/officeart/2005/8/layout/orgChart1"/>
    <dgm:cxn modelId="{9B39755C-12B8-41BE-BA07-BF14FB42EF48}" type="presParOf" srcId="{E17B5DCC-D6B9-40FD-988B-61CF4B3AF5BF}" destId="{F17E0469-C788-400C-AFF6-54D957C2B95C}" srcOrd="8" destOrd="0" presId="urn:microsoft.com/office/officeart/2005/8/layout/orgChart1"/>
    <dgm:cxn modelId="{EA822B2A-3D4F-43DC-AE82-F8ADE0708451}" type="presParOf" srcId="{E17B5DCC-D6B9-40FD-988B-61CF4B3AF5BF}" destId="{04171C95-912E-420F-A67D-2BBAADD423F6}" srcOrd="9" destOrd="0" presId="urn:microsoft.com/office/officeart/2005/8/layout/orgChart1"/>
    <dgm:cxn modelId="{E354E49E-38AC-4FFB-8978-78472434937F}" type="presParOf" srcId="{04171C95-912E-420F-A67D-2BBAADD423F6}" destId="{06124ADD-08E7-4BDB-AD35-A6F837C56772}" srcOrd="0" destOrd="0" presId="urn:microsoft.com/office/officeart/2005/8/layout/orgChart1"/>
    <dgm:cxn modelId="{EE2891B2-EB7F-4363-914A-554C5C7989A5}" type="presParOf" srcId="{06124ADD-08E7-4BDB-AD35-A6F837C56772}" destId="{57FAE9A8-A865-4B72-ADB6-12C3484232C4}" srcOrd="0" destOrd="0" presId="urn:microsoft.com/office/officeart/2005/8/layout/orgChart1"/>
    <dgm:cxn modelId="{91C8D79A-E1CD-48C9-B98D-49ABDC1E4D23}" type="presParOf" srcId="{06124ADD-08E7-4BDB-AD35-A6F837C56772}" destId="{7D431C1F-BBB2-4BD3-8339-D0354B2F43F8}" srcOrd="1" destOrd="0" presId="urn:microsoft.com/office/officeart/2005/8/layout/orgChart1"/>
    <dgm:cxn modelId="{BAECD6F1-F5CA-4D2A-BC9B-FE43DE926382}" type="presParOf" srcId="{04171C95-912E-420F-A67D-2BBAADD423F6}" destId="{1C97E6A8-EE4D-4957-B793-09A00BF77B4A}" srcOrd="1" destOrd="0" presId="urn:microsoft.com/office/officeart/2005/8/layout/orgChart1"/>
    <dgm:cxn modelId="{D38E46DB-6EA6-49F9-830E-370F2FDECC4A}" type="presParOf" srcId="{04171C95-912E-420F-A67D-2BBAADD423F6}" destId="{7B10F064-CD62-484B-997D-620B7623FBE3}" srcOrd="2" destOrd="0" presId="urn:microsoft.com/office/officeart/2005/8/layout/orgChart1"/>
    <dgm:cxn modelId="{FE1AC107-7BEA-4BAA-94B1-A8B5C9A7137B}" type="presParOf" srcId="{9A9DD56B-6574-4ED1-A3B3-06F809AC2FD9}" destId="{16A7DE76-2DF6-4DA5-9716-3844332328F5}" srcOrd="2" destOrd="0" presId="urn:microsoft.com/office/officeart/2005/8/layout/orgChart1"/>
    <dgm:cxn modelId="{641C1286-A3B5-4A9C-9F39-04350E484C2F}" type="presParOf" srcId="{C0E385CB-C49B-40B9-8941-357B87394A98}" destId="{7348C1D4-AA90-43EF-9E71-F94BEA2C549F}" srcOrd="2" destOrd="0" presId="urn:microsoft.com/office/officeart/2005/8/layout/orgChart1"/>
  </dgm:cxnLst>
  <dgm:bg/>
  <dgm:whole/>
  <dgm:extLst>
    <a:ext uri="http://schemas.microsoft.com/office/drawing/2008/diagram"/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4D886C5-2C54-405E-AFE0-8E38D98CF521}" type="doc">
      <dgm:prSet loTypeId="urn:microsoft.com/office/officeart/2005/8/layout/vList4#1" loCatId="list" qsTypeId="urn:microsoft.com/office/officeart/2005/8/quickstyle/simple3" qsCatId="simple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15793B90-6D2A-4334-811D-1A8E2E16AA27}">
      <dgm:prSet phldrT="[Текст]"/>
      <dgm:spPr/>
      <dgm:t>
        <a:bodyPr/>
        <a:lstStyle/>
        <a:p>
          <a:pPr algn="l"/>
          <a:r>
            <a:rPr lang="ru-RU" b="1" dirty="0" smtClean="0"/>
            <a:t>Подоходный налог (</a:t>
          </a:r>
          <a:r>
            <a:rPr lang="ru-RU" b="1" dirty="0" err="1" smtClean="0"/>
            <a:t>Income</a:t>
          </a:r>
          <a:r>
            <a:rPr lang="ru-RU" b="1" dirty="0" smtClean="0"/>
            <a:t> </a:t>
          </a:r>
          <a:r>
            <a:rPr lang="ru-RU" b="1" dirty="0" err="1" smtClean="0"/>
            <a:t>tax</a:t>
          </a:r>
          <a:r>
            <a:rPr lang="ru-RU" b="1" dirty="0" smtClean="0"/>
            <a:t>)</a:t>
          </a:r>
          <a:endParaRPr lang="ru-RU" dirty="0"/>
        </a:p>
      </dgm:t>
    </dgm:pt>
    <dgm:pt modelId="{4F63E8EB-8D64-422B-BC81-68A7D445D229}" type="parTrans" cxnId="{21A90179-7B85-4E9E-B10C-0AEC2A8006BE}">
      <dgm:prSet/>
      <dgm:spPr/>
      <dgm:t>
        <a:bodyPr/>
        <a:lstStyle/>
        <a:p>
          <a:endParaRPr lang="ru-RU"/>
        </a:p>
      </dgm:t>
    </dgm:pt>
    <dgm:pt modelId="{BB690070-631D-467A-B5FC-3908D3956F45}" type="sibTrans" cxnId="{21A90179-7B85-4E9E-B10C-0AEC2A8006BE}">
      <dgm:prSet/>
      <dgm:spPr/>
      <dgm:t>
        <a:bodyPr/>
        <a:lstStyle/>
        <a:p>
          <a:endParaRPr lang="ru-RU"/>
        </a:p>
      </dgm:t>
    </dgm:pt>
    <dgm:pt modelId="{9364FDCC-2848-4DDC-9179-191D25E8B6DA}">
      <dgm:prSet phldrT="[Текст]"/>
      <dgm:spPr/>
      <dgm:t>
        <a:bodyPr/>
        <a:lstStyle/>
        <a:p>
          <a:r>
            <a:rPr lang="ru-RU" b="1" dirty="0" smtClean="0"/>
            <a:t>Гербовый сбор - </a:t>
          </a:r>
          <a:r>
            <a:rPr lang="ru-RU" b="1" dirty="0" err="1" smtClean="0"/>
            <a:t>Stamp</a:t>
          </a:r>
          <a:r>
            <a:rPr lang="ru-RU" b="1" dirty="0" smtClean="0"/>
            <a:t> </a:t>
          </a:r>
          <a:r>
            <a:rPr lang="ru-RU" b="1" dirty="0" err="1" smtClean="0"/>
            <a:t>Duty</a:t>
          </a:r>
          <a:r>
            <a:rPr lang="ru-RU" b="1" dirty="0" smtClean="0"/>
            <a:t> </a:t>
          </a:r>
          <a:r>
            <a:rPr lang="ru-RU" b="1" dirty="0" err="1" smtClean="0"/>
            <a:t>Land</a:t>
          </a:r>
          <a:r>
            <a:rPr lang="ru-RU" b="1" dirty="0" smtClean="0"/>
            <a:t> </a:t>
          </a:r>
          <a:r>
            <a:rPr lang="ru-RU" b="1" dirty="0" err="1" smtClean="0"/>
            <a:t>Tax</a:t>
          </a:r>
          <a:r>
            <a:rPr lang="ru-RU" b="1" dirty="0" smtClean="0"/>
            <a:t> (SDLT)</a:t>
          </a:r>
          <a:endParaRPr lang="ru-RU" dirty="0"/>
        </a:p>
      </dgm:t>
    </dgm:pt>
    <dgm:pt modelId="{B6D16247-184F-4D95-BBB9-61413B9F978B}" type="parTrans" cxnId="{DB4FA42D-49A0-4D61-A74B-D68DED1F2308}">
      <dgm:prSet/>
      <dgm:spPr/>
      <dgm:t>
        <a:bodyPr/>
        <a:lstStyle/>
        <a:p>
          <a:endParaRPr lang="ru-RU"/>
        </a:p>
      </dgm:t>
    </dgm:pt>
    <dgm:pt modelId="{400D6950-792A-4583-B131-B904036B623C}" type="sibTrans" cxnId="{DB4FA42D-49A0-4D61-A74B-D68DED1F2308}">
      <dgm:prSet/>
      <dgm:spPr/>
      <dgm:t>
        <a:bodyPr/>
        <a:lstStyle/>
        <a:p>
          <a:endParaRPr lang="ru-RU"/>
        </a:p>
      </dgm:t>
    </dgm:pt>
    <dgm:pt modelId="{1699A2CE-BD58-493F-B572-315949E371ED}">
      <dgm:prSet/>
      <dgm:spPr/>
      <dgm:t>
        <a:bodyPr/>
        <a:lstStyle/>
        <a:p>
          <a:r>
            <a:rPr lang="ru-RU" b="1" smtClean="0"/>
            <a:t>National Insurance contributions или NICs (взносы социального страхования)</a:t>
          </a:r>
          <a:r>
            <a:rPr lang="ru-RU" smtClean="0"/>
            <a:t> </a:t>
          </a:r>
          <a:endParaRPr lang="ru-RU"/>
        </a:p>
      </dgm:t>
    </dgm:pt>
    <dgm:pt modelId="{5AB36654-20A7-4FA5-852C-1B71B6850296}" type="parTrans" cxnId="{7E9142A3-6941-404C-B534-3D46E603034E}">
      <dgm:prSet/>
      <dgm:spPr/>
      <dgm:t>
        <a:bodyPr/>
        <a:lstStyle/>
        <a:p>
          <a:endParaRPr lang="ru-RU"/>
        </a:p>
      </dgm:t>
    </dgm:pt>
    <dgm:pt modelId="{BF604A34-7B71-4EF5-BBC8-14B9D6C6C2F8}" type="sibTrans" cxnId="{7E9142A3-6941-404C-B534-3D46E603034E}">
      <dgm:prSet/>
      <dgm:spPr/>
      <dgm:t>
        <a:bodyPr/>
        <a:lstStyle/>
        <a:p>
          <a:endParaRPr lang="ru-RU"/>
        </a:p>
      </dgm:t>
    </dgm:pt>
    <dgm:pt modelId="{A27859AD-F3D0-47DC-B260-6CFC525CCCF5}">
      <dgm:prSet/>
      <dgm:spPr/>
      <dgm:t>
        <a:bodyPr/>
        <a:lstStyle/>
        <a:p>
          <a:r>
            <a:rPr lang="ru-RU" b="1" smtClean="0"/>
            <a:t>Council Tax – налог местного самоуправления</a:t>
          </a:r>
          <a:endParaRPr lang="ru-RU"/>
        </a:p>
      </dgm:t>
    </dgm:pt>
    <dgm:pt modelId="{87D77342-157B-457A-9694-740119A739C9}" type="parTrans" cxnId="{FD425F99-A158-4D4A-8884-4843519817FA}">
      <dgm:prSet/>
      <dgm:spPr/>
      <dgm:t>
        <a:bodyPr/>
        <a:lstStyle/>
        <a:p>
          <a:endParaRPr lang="ru-RU"/>
        </a:p>
      </dgm:t>
    </dgm:pt>
    <dgm:pt modelId="{F4E18A12-1647-4E77-93C2-D4BC27AA531A}" type="sibTrans" cxnId="{FD425F99-A158-4D4A-8884-4843519817FA}">
      <dgm:prSet/>
      <dgm:spPr/>
      <dgm:t>
        <a:bodyPr/>
        <a:lstStyle/>
        <a:p>
          <a:endParaRPr lang="ru-RU"/>
        </a:p>
      </dgm:t>
    </dgm:pt>
    <dgm:pt modelId="{02B2B936-A5A5-4D33-8F82-8379DDE29AF1}">
      <dgm:prSet/>
      <dgm:spPr/>
      <dgm:t>
        <a:bodyPr/>
        <a:lstStyle/>
        <a:p>
          <a:r>
            <a:rPr lang="ru-RU" b="1" smtClean="0"/>
            <a:t>Налог на прирост капитала Capital Gains Tax (CGT)</a:t>
          </a:r>
          <a:endParaRPr lang="ru-RU"/>
        </a:p>
      </dgm:t>
    </dgm:pt>
    <dgm:pt modelId="{424FD266-FEE0-4DBC-B670-34276B87D174}" type="parTrans" cxnId="{24C6BBC2-50F0-4069-87AD-4A338972852B}">
      <dgm:prSet/>
      <dgm:spPr/>
      <dgm:t>
        <a:bodyPr/>
        <a:lstStyle/>
        <a:p>
          <a:endParaRPr lang="ru-RU"/>
        </a:p>
      </dgm:t>
    </dgm:pt>
    <dgm:pt modelId="{24D75FBC-95B9-40E2-9C75-73A54FCDC829}" type="sibTrans" cxnId="{24C6BBC2-50F0-4069-87AD-4A338972852B}">
      <dgm:prSet/>
      <dgm:spPr/>
      <dgm:t>
        <a:bodyPr/>
        <a:lstStyle/>
        <a:p>
          <a:endParaRPr lang="ru-RU"/>
        </a:p>
      </dgm:t>
    </dgm:pt>
    <dgm:pt modelId="{F8CA0DDE-1C0D-4B86-A8C7-BAAAE713EE07}">
      <dgm:prSet/>
      <dgm:spPr/>
      <dgm:t>
        <a:bodyPr/>
        <a:lstStyle/>
        <a:p>
          <a:r>
            <a:rPr lang="ru-RU" b="1" smtClean="0"/>
            <a:t>Налог на наследство Inheritance Tax (IHT)</a:t>
          </a:r>
          <a:endParaRPr lang="ru-RU"/>
        </a:p>
      </dgm:t>
    </dgm:pt>
    <dgm:pt modelId="{DFECB712-8884-4E13-ABC0-8A5454E3E6EE}" type="parTrans" cxnId="{82683542-2661-4757-B080-F80105204F6F}">
      <dgm:prSet/>
      <dgm:spPr/>
      <dgm:t>
        <a:bodyPr/>
        <a:lstStyle/>
        <a:p>
          <a:endParaRPr lang="ru-RU"/>
        </a:p>
      </dgm:t>
    </dgm:pt>
    <dgm:pt modelId="{7169723B-9C7A-4D75-A2CC-C3E4004EBB90}" type="sibTrans" cxnId="{82683542-2661-4757-B080-F80105204F6F}">
      <dgm:prSet/>
      <dgm:spPr/>
      <dgm:t>
        <a:bodyPr/>
        <a:lstStyle/>
        <a:p>
          <a:endParaRPr lang="ru-RU"/>
        </a:p>
      </dgm:t>
    </dgm:pt>
    <dgm:pt modelId="{75FC613A-86F7-45B3-87AE-D8DC41478E6D}">
      <dgm:prSet/>
      <dgm:spPr/>
      <dgm:t>
        <a:bodyPr/>
        <a:lstStyle/>
        <a:p>
          <a:r>
            <a:rPr lang="ru-RU" b="1" smtClean="0"/>
            <a:t>Транспортный налог (Vehicle tax)</a:t>
          </a:r>
          <a:endParaRPr lang="ru-RU"/>
        </a:p>
      </dgm:t>
    </dgm:pt>
    <dgm:pt modelId="{BD72D1F3-E223-4D72-A089-E7E52C6FE2F8}" type="parTrans" cxnId="{9DB03160-5DD7-418B-BC54-23297F2B50CE}">
      <dgm:prSet/>
      <dgm:spPr/>
      <dgm:t>
        <a:bodyPr/>
        <a:lstStyle/>
        <a:p>
          <a:endParaRPr lang="ru-RU"/>
        </a:p>
      </dgm:t>
    </dgm:pt>
    <dgm:pt modelId="{6291C2C3-28D1-478D-A3E6-9DBB79AC3E6B}" type="sibTrans" cxnId="{9DB03160-5DD7-418B-BC54-23297F2B50CE}">
      <dgm:prSet/>
      <dgm:spPr/>
      <dgm:t>
        <a:bodyPr/>
        <a:lstStyle/>
        <a:p>
          <a:endParaRPr lang="ru-RU"/>
        </a:p>
      </dgm:t>
    </dgm:pt>
    <dgm:pt modelId="{3E04060B-5388-4274-97CA-FE02F2267E05}" type="pres">
      <dgm:prSet presAssocID="{84D886C5-2C54-405E-AFE0-8E38D98CF52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2382F2-1CB1-452B-A0F2-AB3ECB1D3A6D}" type="pres">
      <dgm:prSet presAssocID="{15793B90-6D2A-4334-811D-1A8E2E16AA27}" presName="comp" presStyleCnt="0"/>
      <dgm:spPr/>
    </dgm:pt>
    <dgm:pt modelId="{690D5603-19B6-44CE-B8FB-FDD64B3DDE7D}" type="pres">
      <dgm:prSet presAssocID="{15793B90-6D2A-4334-811D-1A8E2E16AA27}" presName="box" presStyleLbl="node1" presStyleIdx="0" presStyleCnt="7" custScaleX="92476"/>
      <dgm:spPr/>
      <dgm:t>
        <a:bodyPr/>
        <a:lstStyle/>
        <a:p>
          <a:endParaRPr lang="ru-RU"/>
        </a:p>
      </dgm:t>
    </dgm:pt>
    <dgm:pt modelId="{985014F6-19A5-4A16-A9D6-764C0A0A911F}" type="pres">
      <dgm:prSet presAssocID="{15793B90-6D2A-4334-811D-1A8E2E16AA27}" presName="img" presStyleLbl="fgImgPlace1" presStyleIdx="0" presStyleCnt="7" custScaleX="38460"/>
      <dgm:spPr/>
    </dgm:pt>
    <dgm:pt modelId="{91A18C41-0587-4AA4-AE85-0AE2BF059296}" type="pres">
      <dgm:prSet presAssocID="{15793B90-6D2A-4334-811D-1A8E2E16AA27}" presName="text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52EEA1-03D8-413A-B8B6-1A6A8B4E4CD9}" type="pres">
      <dgm:prSet presAssocID="{BB690070-631D-467A-B5FC-3908D3956F45}" presName="spacer" presStyleCnt="0"/>
      <dgm:spPr/>
    </dgm:pt>
    <dgm:pt modelId="{B5548C2C-83BA-4D38-8111-24BD5FE62031}" type="pres">
      <dgm:prSet presAssocID="{1699A2CE-BD58-493F-B572-315949E371ED}" presName="comp" presStyleCnt="0"/>
      <dgm:spPr/>
    </dgm:pt>
    <dgm:pt modelId="{7F547D11-D546-4457-9155-A5AE3B958D18}" type="pres">
      <dgm:prSet presAssocID="{1699A2CE-BD58-493F-B572-315949E371ED}" presName="box" presStyleLbl="node1" presStyleIdx="1" presStyleCnt="7" custScaleX="92476"/>
      <dgm:spPr/>
      <dgm:t>
        <a:bodyPr/>
        <a:lstStyle/>
        <a:p>
          <a:endParaRPr lang="ru-RU"/>
        </a:p>
      </dgm:t>
    </dgm:pt>
    <dgm:pt modelId="{F5308FEB-94D6-4B8A-984E-AD12338218ED}" type="pres">
      <dgm:prSet presAssocID="{1699A2CE-BD58-493F-B572-315949E371ED}" presName="img" presStyleLbl="fgImgPlace1" presStyleIdx="1" presStyleCnt="7" custScaleX="38460"/>
      <dgm:spPr/>
    </dgm:pt>
    <dgm:pt modelId="{44DA8D8D-C56B-4C64-887C-AA5658633469}" type="pres">
      <dgm:prSet presAssocID="{1699A2CE-BD58-493F-B572-315949E371ED}" presName="text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E4931A-9C7B-4A99-B9BC-6FD3B23F48D5}" type="pres">
      <dgm:prSet presAssocID="{BF604A34-7B71-4EF5-BBC8-14B9D6C6C2F8}" presName="spacer" presStyleCnt="0"/>
      <dgm:spPr/>
    </dgm:pt>
    <dgm:pt modelId="{9FFBA3DE-1082-4BDE-BC69-931BF06BB578}" type="pres">
      <dgm:prSet presAssocID="{A27859AD-F3D0-47DC-B260-6CFC525CCCF5}" presName="comp" presStyleCnt="0"/>
      <dgm:spPr/>
    </dgm:pt>
    <dgm:pt modelId="{D7099759-B50F-409E-87E2-CE5A5C1AA159}" type="pres">
      <dgm:prSet presAssocID="{A27859AD-F3D0-47DC-B260-6CFC525CCCF5}" presName="box" presStyleLbl="node1" presStyleIdx="2" presStyleCnt="7" custScaleX="92476"/>
      <dgm:spPr/>
      <dgm:t>
        <a:bodyPr/>
        <a:lstStyle/>
        <a:p>
          <a:endParaRPr lang="ru-RU"/>
        </a:p>
      </dgm:t>
    </dgm:pt>
    <dgm:pt modelId="{A3B25AD7-E999-41EC-B9BD-04E54F571CC2}" type="pres">
      <dgm:prSet presAssocID="{A27859AD-F3D0-47DC-B260-6CFC525CCCF5}" presName="img" presStyleLbl="fgImgPlace1" presStyleIdx="2" presStyleCnt="7" custScaleX="38460"/>
      <dgm:spPr/>
    </dgm:pt>
    <dgm:pt modelId="{3F028DD0-F420-4A2F-9F7C-48CD3E84E7EC}" type="pres">
      <dgm:prSet presAssocID="{A27859AD-F3D0-47DC-B260-6CFC525CCCF5}" presName="text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3C517B-C36A-44BF-8E23-5000AFB14BCC}" type="pres">
      <dgm:prSet presAssocID="{F4E18A12-1647-4E77-93C2-D4BC27AA531A}" presName="spacer" presStyleCnt="0"/>
      <dgm:spPr/>
    </dgm:pt>
    <dgm:pt modelId="{14092616-EE7F-452B-8770-A7432D1FC1B2}" type="pres">
      <dgm:prSet presAssocID="{02B2B936-A5A5-4D33-8F82-8379DDE29AF1}" presName="comp" presStyleCnt="0"/>
      <dgm:spPr/>
    </dgm:pt>
    <dgm:pt modelId="{F787AF9E-65A4-4853-9E1A-927317C8178D}" type="pres">
      <dgm:prSet presAssocID="{02B2B936-A5A5-4D33-8F82-8379DDE29AF1}" presName="box" presStyleLbl="node1" presStyleIdx="3" presStyleCnt="7" custScaleX="92727"/>
      <dgm:spPr/>
      <dgm:t>
        <a:bodyPr/>
        <a:lstStyle/>
        <a:p>
          <a:endParaRPr lang="ru-RU"/>
        </a:p>
      </dgm:t>
    </dgm:pt>
    <dgm:pt modelId="{3D785BE0-E66E-4E7C-AEC4-71CA3A5AE606}" type="pres">
      <dgm:prSet presAssocID="{02B2B936-A5A5-4D33-8F82-8379DDE29AF1}" presName="img" presStyleLbl="fgImgPlace1" presStyleIdx="3" presStyleCnt="7" custScaleX="38460"/>
      <dgm:spPr/>
    </dgm:pt>
    <dgm:pt modelId="{954EBB03-C6D6-431B-AF30-90E625AEE039}" type="pres">
      <dgm:prSet presAssocID="{02B2B936-A5A5-4D33-8F82-8379DDE29AF1}" presName="text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FAEE73-27DD-40DA-B992-5B2EC8AE7A35}" type="pres">
      <dgm:prSet presAssocID="{24D75FBC-95B9-40E2-9C75-73A54FCDC829}" presName="spacer" presStyleCnt="0"/>
      <dgm:spPr/>
    </dgm:pt>
    <dgm:pt modelId="{48F6E888-11B5-4405-91C6-C66C6F3F126A}" type="pres">
      <dgm:prSet presAssocID="{F8CA0DDE-1C0D-4B86-A8C7-BAAAE713EE07}" presName="comp" presStyleCnt="0"/>
      <dgm:spPr/>
    </dgm:pt>
    <dgm:pt modelId="{95B6A344-FA17-459B-885D-7E97E72999FD}" type="pres">
      <dgm:prSet presAssocID="{F8CA0DDE-1C0D-4B86-A8C7-BAAAE713EE07}" presName="box" presStyleLbl="node1" presStyleIdx="4" presStyleCnt="7" custScaleX="92727"/>
      <dgm:spPr/>
      <dgm:t>
        <a:bodyPr/>
        <a:lstStyle/>
        <a:p>
          <a:endParaRPr lang="ru-RU"/>
        </a:p>
      </dgm:t>
    </dgm:pt>
    <dgm:pt modelId="{94F74B5E-969A-45DB-BC78-C34AEAAA64EC}" type="pres">
      <dgm:prSet presAssocID="{F8CA0DDE-1C0D-4B86-A8C7-BAAAE713EE07}" presName="img" presStyleLbl="fgImgPlace1" presStyleIdx="4" presStyleCnt="7" custScaleX="38460"/>
      <dgm:spPr/>
    </dgm:pt>
    <dgm:pt modelId="{60C7BE8C-ADDE-4702-9FC8-00BDC6EADF74}" type="pres">
      <dgm:prSet presAssocID="{F8CA0DDE-1C0D-4B86-A8C7-BAAAE713EE07}" presName="text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F5CFD5-D5AA-45BD-92B6-075B09923708}" type="pres">
      <dgm:prSet presAssocID="{7169723B-9C7A-4D75-A2CC-C3E4004EBB90}" presName="spacer" presStyleCnt="0"/>
      <dgm:spPr/>
    </dgm:pt>
    <dgm:pt modelId="{511A93A4-54A4-42CF-990D-0D5A713474FE}" type="pres">
      <dgm:prSet presAssocID="{9364FDCC-2848-4DDC-9179-191D25E8B6DA}" presName="comp" presStyleCnt="0"/>
      <dgm:spPr/>
    </dgm:pt>
    <dgm:pt modelId="{2EF3B0A6-3273-4B41-8EF7-3FF60EBA5857}" type="pres">
      <dgm:prSet presAssocID="{9364FDCC-2848-4DDC-9179-191D25E8B6DA}" presName="box" presStyleLbl="node1" presStyleIdx="5" presStyleCnt="7" custScaleX="92727"/>
      <dgm:spPr/>
      <dgm:t>
        <a:bodyPr/>
        <a:lstStyle/>
        <a:p>
          <a:endParaRPr lang="ru-RU"/>
        </a:p>
      </dgm:t>
    </dgm:pt>
    <dgm:pt modelId="{51320CF9-7DA8-4B4B-B3BB-F7DB2A7C2B7D}" type="pres">
      <dgm:prSet presAssocID="{9364FDCC-2848-4DDC-9179-191D25E8B6DA}" presName="img" presStyleLbl="fgImgPlace1" presStyleIdx="5" presStyleCnt="7" custScaleX="38460"/>
      <dgm:spPr/>
    </dgm:pt>
    <dgm:pt modelId="{90D570FE-2983-4381-BA5A-222FD96197B0}" type="pres">
      <dgm:prSet presAssocID="{9364FDCC-2848-4DDC-9179-191D25E8B6DA}" presName="text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157B30-1DF1-4B3F-A20E-85D4CB86C0F7}" type="pres">
      <dgm:prSet presAssocID="{400D6950-792A-4583-B131-B904036B623C}" presName="spacer" presStyleCnt="0"/>
      <dgm:spPr/>
    </dgm:pt>
    <dgm:pt modelId="{186D2007-BEEC-4D19-92F4-D4108D409E09}" type="pres">
      <dgm:prSet presAssocID="{75FC613A-86F7-45B3-87AE-D8DC41478E6D}" presName="comp" presStyleCnt="0"/>
      <dgm:spPr/>
    </dgm:pt>
    <dgm:pt modelId="{7D577F17-FD5C-4234-B4BE-F49B2676C148}" type="pres">
      <dgm:prSet presAssocID="{75FC613A-86F7-45B3-87AE-D8DC41478E6D}" presName="box" presStyleLbl="node1" presStyleIdx="6" presStyleCnt="7" custScaleX="92727" custLinFactNeighborX="0" custLinFactNeighborY="573"/>
      <dgm:spPr/>
      <dgm:t>
        <a:bodyPr/>
        <a:lstStyle/>
        <a:p>
          <a:endParaRPr lang="ru-RU"/>
        </a:p>
      </dgm:t>
    </dgm:pt>
    <dgm:pt modelId="{38E930DC-0470-4AE9-8096-82753A9D007C}" type="pres">
      <dgm:prSet presAssocID="{75FC613A-86F7-45B3-87AE-D8DC41478E6D}" presName="img" presStyleLbl="fgImgPlace1" presStyleIdx="6" presStyleCnt="7" custScaleX="38460"/>
      <dgm:spPr/>
    </dgm:pt>
    <dgm:pt modelId="{4AA0F63D-1E64-4351-B634-DAB88706702C}" type="pres">
      <dgm:prSet presAssocID="{75FC613A-86F7-45B3-87AE-D8DC41478E6D}" presName="text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61E8BB-9997-4662-823E-8A9F786FF01C}" type="presOf" srcId="{A27859AD-F3D0-47DC-B260-6CFC525CCCF5}" destId="{D7099759-B50F-409E-87E2-CE5A5C1AA159}" srcOrd="0" destOrd="0" presId="urn:microsoft.com/office/officeart/2005/8/layout/vList4#1"/>
    <dgm:cxn modelId="{4E3C4BDE-F07C-4D6A-8A0F-3640106C1367}" type="presOf" srcId="{1699A2CE-BD58-493F-B572-315949E371ED}" destId="{7F547D11-D546-4457-9155-A5AE3B958D18}" srcOrd="0" destOrd="0" presId="urn:microsoft.com/office/officeart/2005/8/layout/vList4#1"/>
    <dgm:cxn modelId="{82683542-2661-4757-B080-F80105204F6F}" srcId="{84D886C5-2C54-405E-AFE0-8E38D98CF521}" destId="{F8CA0DDE-1C0D-4B86-A8C7-BAAAE713EE07}" srcOrd="4" destOrd="0" parTransId="{DFECB712-8884-4E13-ABC0-8A5454E3E6EE}" sibTransId="{7169723B-9C7A-4D75-A2CC-C3E4004EBB90}"/>
    <dgm:cxn modelId="{4275942E-F8D2-4817-B903-046612B7AF43}" type="presOf" srcId="{A27859AD-F3D0-47DC-B260-6CFC525CCCF5}" destId="{3F028DD0-F420-4A2F-9F7C-48CD3E84E7EC}" srcOrd="1" destOrd="0" presId="urn:microsoft.com/office/officeart/2005/8/layout/vList4#1"/>
    <dgm:cxn modelId="{FD425F99-A158-4D4A-8884-4843519817FA}" srcId="{84D886C5-2C54-405E-AFE0-8E38D98CF521}" destId="{A27859AD-F3D0-47DC-B260-6CFC525CCCF5}" srcOrd="2" destOrd="0" parTransId="{87D77342-157B-457A-9694-740119A739C9}" sibTransId="{F4E18A12-1647-4E77-93C2-D4BC27AA531A}"/>
    <dgm:cxn modelId="{E02F5964-C5BE-42F4-8ADB-99B0355F4249}" type="presOf" srcId="{9364FDCC-2848-4DDC-9179-191D25E8B6DA}" destId="{90D570FE-2983-4381-BA5A-222FD96197B0}" srcOrd="1" destOrd="0" presId="urn:microsoft.com/office/officeart/2005/8/layout/vList4#1"/>
    <dgm:cxn modelId="{C64FFBC0-A567-412E-A3B6-6F20F898F16A}" type="presOf" srcId="{15793B90-6D2A-4334-811D-1A8E2E16AA27}" destId="{91A18C41-0587-4AA4-AE85-0AE2BF059296}" srcOrd="1" destOrd="0" presId="urn:microsoft.com/office/officeart/2005/8/layout/vList4#1"/>
    <dgm:cxn modelId="{24C6BBC2-50F0-4069-87AD-4A338972852B}" srcId="{84D886C5-2C54-405E-AFE0-8E38D98CF521}" destId="{02B2B936-A5A5-4D33-8F82-8379DDE29AF1}" srcOrd="3" destOrd="0" parTransId="{424FD266-FEE0-4DBC-B670-34276B87D174}" sibTransId="{24D75FBC-95B9-40E2-9C75-73A54FCDC829}"/>
    <dgm:cxn modelId="{007476AF-21CA-4BBD-9559-4A82D3C87E07}" type="presOf" srcId="{1699A2CE-BD58-493F-B572-315949E371ED}" destId="{44DA8D8D-C56B-4C64-887C-AA5658633469}" srcOrd="1" destOrd="0" presId="urn:microsoft.com/office/officeart/2005/8/layout/vList4#1"/>
    <dgm:cxn modelId="{2A880BA4-2D29-47F2-B95E-4BF248369B1F}" type="presOf" srcId="{9364FDCC-2848-4DDC-9179-191D25E8B6DA}" destId="{2EF3B0A6-3273-4B41-8EF7-3FF60EBA5857}" srcOrd="0" destOrd="0" presId="urn:microsoft.com/office/officeart/2005/8/layout/vList4#1"/>
    <dgm:cxn modelId="{3E4F067E-02F1-4EE2-A873-B44D0BA1B788}" type="presOf" srcId="{02B2B936-A5A5-4D33-8F82-8379DDE29AF1}" destId="{F787AF9E-65A4-4853-9E1A-927317C8178D}" srcOrd="0" destOrd="0" presId="urn:microsoft.com/office/officeart/2005/8/layout/vList4#1"/>
    <dgm:cxn modelId="{9DB03160-5DD7-418B-BC54-23297F2B50CE}" srcId="{84D886C5-2C54-405E-AFE0-8E38D98CF521}" destId="{75FC613A-86F7-45B3-87AE-D8DC41478E6D}" srcOrd="6" destOrd="0" parTransId="{BD72D1F3-E223-4D72-A089-E7E52C6FE2F8}" sibTransId="{6291C2C3-28D1-478D-A3E6-9DBB79AC3E6B}"/>
    <dgm:cxn modelId="{514B8A51-9AB4-444E-86C4-D016D52FC0E9}" type="presOf" srcId="{02B2B936-A5A5-4D33-8F82-8379DDE29AF1}" destId="{954EBB03-C6D6-431B-AF30-90E625AEE039}" srcOrd="1" destOrd="0" presId="urn:microsoft.com/office/officeart/2005/8/layout/vList4#1"/>
    <dgm:cxn modelId="{0A387292-66A7-4220-9EC6-AD596A494708}" type="presOf" srcId="{15793B90-6D2A-4334-811D-1A8E2E16AA27}" destId="{690D5603-19B6-44CE-B8FB-FDD64B3DDE7D}" srcOrd="0" destOrd="0" presId="urn:microsoft.com/office/officeart/2005/8/layout/vList4#1"/>
    <dgm:cxn modelId="{21A90179-7B85-4E9E-B10C-0AEC2A8006BE}" srcId="{84D886C5-2C54-405E-AFE0-8E38D98CF521}" destId="{15793B90-6D2A-4334-811D-1A8E2E16AA27}" srcOrd="0" destOrd="0" parTransId="{4F63E8EB-8D64-422B-BC81-68A7D445D229}" sibTransId="{BB690070-631D-467A-B5FC-3908D3956F45}"/>
    <dgm:cxn modelId="{6E19AB78-4261-4A11-AD51-E2EC17AE7DA0}" type="presOf" srcId="{84D886C5-2C54-405E-AFE0-8E38D98CF521}" destId="{3E04060B-5388-4274-97CA-FE02F2267E05}" srcOrd="0" destOrd="0" presId="urn:microsoft.com/office/officeart/2005/8/layout/vList4#1"/>
    <dgm:cxn modelId="{35811615-E509-4B6E-BBB9-781621CFA0FF}" type="presOf" srcId="{75FC613A-86F7-45B3-87AE-D8DC41478E6D}" destId="{7D577F17-FD5C-4234-B4BE-F49B2676C148}" srcOrd="0" destOrd="0" presId="urn:microsoft.com/office/officeart/2005/8/layout/vList4#1"/>
    <dgm:cxn modelId="{EA1B967E-C754-4728-BB81-7EDDEA869D48}" type="presOf" srcId="{F8CA0DDE-1C0D-4B86-A8C7-BAAAE713EE07}" destId="{95B6A344-FA17-459B-885D-7E97E72999FD}" srcOrd="0" destOrd="0" presId="urn:microsoft.com/office/officeart/2005/8/layout/vList4#1"/>
    <dgm:cxn modelId="{DB4FA42D-49A0-4D61-A74B-D68DED1F2308}" srcId="{84D886C5-2C54-405E-AFE0-8E38D98CF521}" destId="{9364FDCC-2848-4DDC-9179-191D25E8B6DA}" srcOrd="5" destOrd="0" parTransId="{B6D16247-184F-4D95-BBB9-61413B9F978B}" sibTransId="{400D6950-792A-4583-B131-B904036B623C}"/>
    <dgm:cxn modelId="{1B8407D2-93B2-46E1-B017-10225B3B16CF}" type="presOf" srcId="{75FC613A-86F7-45B3-87AE-D8DC41478E6D}" destId="{4AA0F63D-1E64-4351-B634-DAB88706702C}" srcOrd="1" destOrd="0" presId="urn:microsoft.com/office/officeart/2005/8/layout/vList4#1"/>
    <dgm:cxn modelId="{8D8C545E-2532-4D4C-829F-90FB15FB55FC}" type="presOf" srcId="{F8CA0DDE-1C0D-4B86-A8C7-BAAAE713EE07}" destId="{60C7BE8C-ADDE-4702-9FC8-00BDC6EADF74}" srcOrd="1" destOrd="0" presId="urn:microsoft.com/office/officeart/2005/8/layout/vList4#1"/>
    <dgm:cxn modelId="{7E9142A3-6941-404C-B534-3D46E603034E}" srcId="{84D886C5-2C54-405E-AFE0-8E38D98CF521}" destId="{1699A2CE-BD58-493F-B572-315949E371ED}" srcOrd="1" destOrd="0" parTransId="{5AB36654-20A7-4FA5-852C-1B71B6850296}" sibTransId="{BF604A34-7B71-4EF5-BBC8-14B9D6C6C2F8}"/>
    <dgm:cxn modelId="{AFF0B435-6A4B-42AC-AD80-90111BFCDA20}" type="presParOf" srcId="{3E04060B-5388-4274-97CA-FE02F2267E05}" destId="{C02382F2-1CB1-452B-A0F2-AB3ECB1D3A6D}" srcOrd="0" destOrd="0" presId="urn:microsoft.com/office/officeart/2005/8/layout/vList4#1"/>
    <dgm:cxn modelId="{47F8AD53-8295-4961-B669-70079D9D0D80}" type="presParOf" srcId="{C02382F2-1CB1-452B-A0F2-AB3ECB1D3A6D}" destId="{690D5603-19B6-44CE-B8FB-FDD64B3DDE7D}" srcOrd="0" destOrd="0" presId="urn:microsoft.com/office/officeart/2005/8/layout/vList4#1"/>
    <dgm:cxn modelId="{EC6A168A-C82D-4D5C-8BE5-02C7356897CC}" type="presParOf" srcId="{C02382F2-1CB1-452B-A0F2-AB3ECB1D3A6D}" destId="{985014F6-19A5-4A16-A9D6-764C0A0A911F}" srcOrd="1" destOrd="0" presId="urn:microsoft.com/office/officeart/2005/8/layout/vList4#1"/>
    <dgm:cxn modelId="{ECCC17D2-9C9A-4166-9A99-57AD7A79A415}" type="presParOf" srcId="{C02382F2-1CB1-452B-A0F2-AB3ECB1D3A6D}" destId="{91A18C41-0587-4AA4-AE85-0AE2BF059296}" srcOrd="2" destOrd="0" presId="urn:microsoft.com/office/officeart/2005/8/layout/vList4#1"/>
    <dgm:cxn modelId="{6B7C98C9-24AF-4CF9-A710-A182D9553870}" type="presParOf" srcId="{3E04060B-5388-4274-97CA-FE02F2267E05}" destId="{B052EEA1-03D8-413A-B8B6-1A6A8B4E4CD9}" srcOrd="1" destOrd="0" presId="urn:microsoft.com/office/officeart/2005/8/layout/vList4#1"/>
    <dgm:cxn modelId="{34904FA3-63D7-4913-B56D-F20BA643AF25}" type="presParOf" srcId="{3E04060B-5388-4274-97CA-FE02F2267E05}" destId="{B5548C2C-83BA-4D38-8111-24BD5FE62031}" srcOrd="2" destOrd="0" presId="urn:microsoft.com/office/officeart/2005/8/layout/vList4#1"/>
    <dgm:cxn modelId="{4407E33F-6663-4FBE-9714-DEDD60F1C129}" type="presParOf" srcId="{B5548C2C-83BA-4D38-8111-24BD5FE62031}" destId="{7F547D11-D546-4457-9155-A5AE3B958D18}" srcOrd="0" destOrd="0" presId="urn:microsoft.com/office/officeart/2005/8/layout/vList4#1"/>
    <dgm:cxn modelId="{A47F7B02-4F66-4663-97DC-E6518547A9AB}" type="presParOf" srcId="{B5548C2C-83BA-4D38-8111-24BD5FE62031}" destId="{F5308FEB-94D6-4B8A-984E-AD12338218ED}" srcOrd="1" destOrd="0" presId="urn:microsoft.com/office/officeart/2005/8/layout/vList4#1"/>
    <dgm:cxn modelId="{5C8FEEC5-C78A-402E-8015-C5A27BAC5F88}" type="presParOf" srcId="{B5548C2C-83BA-4D38-8111-24BD5FE62031}" destId="{44DA8D8D-C56B-4C64-887C-AA5658633469}" srcOrd="2" destOrd="0" presId="urn:microsoft.com/office/officeart/2005/8/layout/vList4#1"/>
    <dgm:cxn modelId="{3F030416-6E94-4CC9-BE2F-4F7779DAC011}" type="presParOf" srcId="{3E04060B-5388-4274-97CA-FE02F2267E05}" destId="{69E4931A-9C7B-4A99-B9BC-6FD3B23F48D5}" srcOrd="3" destOrd="0" presId="urn:microsoft.com/office/officeart/2005/8/layout/vList4#1"/>
    <dgm:cxn modelId="{5CF07E50-EA81-42D3-82B3-D62723BA336E}" type="presParOf" srcId="{3E04060B-5388-4274-97CA-FE02F2267E05}" destId="{9FFBA3DE-1082-4BDE-BC69-931BF06BB578}" srcOrd="4" destOrd="0" presId="urn:microsoft.com/office/officeart/2005/8/layout/vList4#1"/>
    <dgm:cxn modelId="{1CE8409C-697B-4A7C-9D8D-3FB83030B178}" type="presParOf" srcId="{9FFBA3DE-1082-4BDE-BC69-931BF06BB578}" destId="{D7099759-B50F-409E-87E2-CE5A5C1AA159}" srcOrd="0" destOrd="0" presId="urn:microsoft.com/office/officeart/2005/8/layout/vList4#1"/>
    <dgm:cxn modelId="{09780B3B-1812-41CA-9371-7F29B78BB3D2}" type="presParOf" srcId="{9FFBA3DE-1082-4BDE-BC69-931BF06BB578}" destId="{A3B25AD7-E999-41EC-B9BD-04E54F571CC2}" srcOrd="1" destOrd="0" presId="urn:microsoft.com/office/officeart/2005/8/layout/vList4#1"/>
    <dgm:cxn modelId="{5872A280-12FC-4C42-B40D-96AD6808720B}" type="presParOf" srcId="{9FFBA3DE-1082-4BDE-BC69-931BF06BB578}" destId="{3F028DD0-F420-4A2F-9F7C-48CD3E84E7EC}" srcOrd="2" destOrd="0" presId="urn:microsoft.com/office/officeart/2005/8/layout/vList4#1"/>
    <dgm:cxn modelId="{EE53480A-43B8-4DEF-8F15-DAD8FD4B54DF}" type="presParOf" srcId="{3E04060B-5388-4274-97CA-FE02F2267E05}" destId="{F63C517B-C36A-44BF-8E23-5000AFB14BCC}" srcOrd="5" destOrd="0" presId="urn:microsoft.com/office/officeart/2005/8/layout/vList4#1"/>
    <dgm:cxn modelId="{1A7ADE38-E753-4B9C-AF0E-AEB04121F470}" type="presParOf" srcId="{3E04060B-5388-4274-97CA-FE02F2267E05}" destId="{14092616-EE7F-452B-8770-A7432D1FC1B2}" srcOrd="6" destOrd="0" presId="urn:microsoft.com/office/officeart/2005/8/layout/vList4#1"/>
    <dgm:cxn modelId="{E4E14855-1D4B-4E6A-941E-7E1D7B57D7F2}" type="presParOf" srcId="{14092616-EE7F-452B-8770-A7432D1FC1B2}" destId="{F787AF9E-65A4-4853-9E1A-927317C8178D}" srcOrd="0" destOrd="0" presId="urn:microsoft.com/office/officeart/2005/8/layout/vList4#1"/>
    <dgm:cxn modelId="{C27B9B77-EE75-4662-98E4-0DD6EB3ACAA1}" type="presParOf" srcId="{14092616-EE7F-452B-8770-A7432D1FC1B2}" destId="{3D785BE0-E66E-4E7C-AEC4-71CA3A5AE606}" srcOrd="1" destOrd="0" presId="urn:microsoft.com/office/officeart/2005/8/layout/vList4#1"/>
    <dgm:cxn modelId="{CF2EF7D7-FFC9-4F10-AAB8-99D7DD56E276}" type="presParOf" srcId="{14092616-EE7F-452B-8770-A7432D1FC1B2}" destId="{954EBB03-C6D6-431B-AF30-90E625AEE039}" srcOrd="2" destOrd="0" presId="urn:microsoft.com/office/officeart/2005/8/layout/vList4#1"/>
    <dgm:cxn modelId="{6927B1CB-C9A9-49AD-BE31-1B72144EB813}" type="presParOf" srcId="{3E04060B-5388-4274-97CA-FE02F2267E05}" destId="{47FAEE73-27DD-40DA-B992-5B2EC8AE7A35}" srcOrd="7" destOrd="0" presId="urn:microsoft.com/office/officeart/2005/8/layout/vList4#1"/>
    <dgm:cxn modelId="{93712634-F87B-46A5-82D3-8E8408C9951E}" type="presParOf" srcId="{3E04060B-5388-4274-97CA-FE02F2267E05}" destId="{48F6E888-11B5-4405-91C6-C66C6F3F126A}" srcOrd="8" destOrd="0" presId="urn:microsoft.com/office/officeart/2005/8/layout/vList4#1"/>
    <dgm:cxn modelId="{6EFB7638-12EE-4845-B5A1-7559ED7E2A87}" type="presParOf" srcId="{48F6E888-11B5-4405-91C6-C66C6F3F126A}" destId="{95B6A344-FA17-459B-885D-7E97E72999FD}" srcOrd="0" destOrd="0" presId="urn:microsoft.com/office/officeart/2005/8/layout/vList4#1"/>
    <dgm:cxn modelId="{2DC41111-633F-4E2C-8F71-FDAFFFCBDCE4}" type="presParOf" srcId="{48F6E888-11B5-4405-91C6-C66C6F3F126A}" destId="{94F74B5E-969A-45DB-BC78-C34AEAAA64EC}" srcOrd="1" destOrd="0" presId="urn:microsoft.com/office/officeart/2005/8/layout/vList4#1"/>
    <dgm:cxn modelId="{6AAFE296-CA0C-4CAA-A98B-6883E544E4F4}" type="presParOf" srcId="{48F6E888-11B5-4405-91C6-C66C6F3F126A}" destId="{60C7BE8C-ADDE-4702-9FC8-00BDC6EADF74}" srcOrd="2" destOrd="0" presId="urn:microsoft.com/office/officeart/2005/8/layout/vList4#1"/>
    <dgm:cxn modelId="{16EFE0DB-084B-4E44-9610-EC5E50CAB45B}" type="presParOf" srcId="{3E04060B-5388-4274-97CA-FE02F2267E05}" destId="{DCF5CFD5-D5AA-45BD-92B6-075B09923708}" srcOrd="9" destOrd="0" presId="urn:microsoft.com/office/officeart/2005/8/layout/vList4#1"/>
    <dgm:cxn modelId="{E4B6E447-A4A1-4833-AB5B-0E18943C93E8}" type="presParOf" srcId="{3E04060B-5388-4274-97CA-FE02F2267E05}" destId="{511A93A4-54A4-42CF-990D-0D5A713474FE}" srcOrd="10" destOrd="0" presId="urn:microsoft.com/office/officeart/2005/8/layout/vList4#1"/>
    <dgm:cxn modelId="{F8047A5B-2ABF-4B2D-B582-B4CED76A33EC}" type="presParOf" srcId="{511A93A4-54A4-42CF-990D-0D5A713474FE}" destId="{2EF3B0A6-3273-4B41-8EF7-3FF60EBA5857}" srcOrd="0" destOrd="0" presId="urn:microsoft.com/office/officeart/2005/8/layout/vList4#1"/>
    <dgm:cxn modelId="{151E6089-7004-4705-ADCB-B6280FB0D5EC}" type="presParOf" srcId="{511A93A4-54A4-42CF-990D-0D5A713474FE}" destId="{51320CF9-7DA8-4B4B-B3BB-F7DB2A7C2B7D}" srcOrd="1" destOrd="0" presId="urn:microsoft.com/office/officeart/2005/8/layout/vList4#1"/>
    <dgm:cxn modelId="{3D6BC1C1-52D7-4A8E-B392-E2E3FE48C28E}" type="presParOf" srcId="{511A93A4-54A4-42CF-990D-0D5A713474FE}" destId="{90D570FE-2983-4381-BA5A-222FD96197B0}" srcOrd="2" destOrd="0" presId="urn:microsoft.com/office/officeart/2005/8/layout/vList4#1"/>
    <dgm:cxn modelId="{0BCC3664-173F-4968-9342-6344769D000C}" type="presParOf" srcId="{3E04060B-5388-4274-97CA-FE02F2267E05}" destId="{62157B30-1DF1-4B3F-A20E-85D4CB86C0F7}" srcOrd="11" destOrd="0" presId="urn:microsoft.com/office/officeart/2005/8/layout/vList4#1"/>
    <dgm:cxn modelId="{8607206C-8DF2-4544-9796-B20070233CFD}" type="presParOf" srcId="{3E04060B-5388-4274-97CA-FE02F2267E05}" destId="{186D2007-BEEC-4D19-92F4-D4108D409E09}" srcOrd="12" destOrd="0" presId="urn:microsoft.com/office/officeart/2005/8/layout/vList4#1"/>
    <dgm:cxn modelId="{980A0F16-6A7F-473A-872C-26909766AF97}" type="presParOf" srcId="{186D2007-BEEC-4D19-92F4-D4108D409E09}" destId="{7D577F17-FD5C-4234-B4BE-F49B2676C148}" srcOrd="0" destOrd="0" presId="urn:microsoft.com/office/officeart/2005/8/layout/vList4#1"/>
    <dgm:cxn modelId="{5ECBAF9A-89BB-4CA5-B678-F3B2E41E06BC}" type="presParOf" srcId="{186D2007-BEEC-4D19-92F4-D4108D409E09}" destId="{38E930DC-0470-4AE9-8096-82753A9D007C}" srcOrd="1" destOrd="0" presId="urn:microsoft.com/office/officeart/2005/8/layout/vList4#1"/>
    <dgm:cxn modelId="{8A60E3C5-CBC8-4460-BCFE-2AB006B00558}" type="presParOf" srcId="{186D2007-BEEC-4D19-92F4-D4108D409E09}" destId="{4AA0F63D-1E64-4351-B634-DAB88706702C}" srcOrd="2" destOrd="0" presId="urn:microsoft.com/office/officeart/2005/8/layout/vList4#1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B16E7-01B5-46F3-8C04-FD6752755B59}" type="datetimeFigureOut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C83DA-A4F6-4D1E-8880-F677E493E8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F6AAD-7631-4BB0-A93D-609213E0BED5}" type="datetimeFigureOut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E4587-CFDF-401A-A15F-FC5A96597D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865C3-B070-4AD0-B3A7-31E0396FB591}" type="datetimeFigureOut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366ED-200A-47B7-ACDF-462D70649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B98AD-11F5-4D9C-AC55-BA0127E8C254}" type="datetimeFigureOut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AAD3F-4138-4D1A-BCA7-82F8B2F8F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9BC29-9E10-442A-A22B-D5491DB80092}" type="datetimeFigureOut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78FD7-F339-4E82-962B-B7992DAF20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E5994-44C4-4BF4-AD0B-CDC08CA06F86}" type="datetimeFigureOut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1FE09-C540-4626-9229-875F508C7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C5C08-EBBE-460E-B626-8C473E11F322}" type="datetimeFigureOut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5803C-9B51-4429-8CAA-A5EB8EC07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88FEA-E949-4CFB-9083-3D8C5D2DF7E9}" type="datetimeFigureOut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F7152-1DBC-4C2A-BD03-E1AB21572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89F81-6BB6-4626-A27A-6A68C9B4403C}" type="datetimeFigureOut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186B8-5AB9-4123-954E-C5C5162706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E2FE8-C866-45E4-BD38-3AE0D1028BB5}" type="datetimeFigureOut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837BB-DD9A-4A33-879A-3A7A85CCF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8005B-6185-465F-87C1-1A3E9E70D595}" type="datetimeFigureOut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1AB73-DE04-4799-8487-C7FD8BFCD2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309D01-9B24-47B2-BFD8-5DFBB74F061A}" type="datetimeFigureOut">
              <a:rPr lang="ru-RU"/>
              <a:pPr>
                <a:defRPr/>
              </a:pPr>
              <a:t>01.06.2015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513B62-363C-4FB7-B41E-ED118A99CB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22" r:id="rId5"/>
    <p:sldLayoutId id="2147483717" r:id="rId6"/>
    <p:sldLayoutId id="2147483716" r:id="rId7"/>
    <p:sldLayoutId id="2147483723" r:id="rId8"/>
    <p:sldLayoutId id="2147483724" r:id="rId9"/>
    <p:sldLayoutId id="2147483715" r:id="rId10"/>
    <p:sldLayoutId id="214748371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A04DA3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C4652D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48272" y="402679"/>
            <a:ext cx="6696743" cy="230124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ФИНАНСОВО-КРЕДИТНАЯ СИСТЕМА ВЕЛИКОБРИТАНИИ</a:t>
            </a:r>
            <a:endParaRPr lang="ru-RU" sz="48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315" name="Group 3"/>
          <p:cNvGrpSpPr>
            <a:grpSpLocks noChangeAspect="1"/>
          </p:cNvGrpSpPr>
          <p:nvPr/>
        </p:nvGrpSpPr>
        <p:grpSpPr bwMode="auto">
          <a:xfrm>
            <a:off x="1079500" y="3173413"/>
            <a:ext cx="5829300" cy="3543300"/>
            <a:chOff x="2281" y="1476"/>
            <a:chExt cx="7200" cy="4320"/>
          </a:xfrm>
        </p:grpSpPr>
        <p:sp>
          <p:nvSpPr>
            <p:cNvPr id="13316" name="AutoShape 4"/>
            <p:cNvSpPr>
              <a:spLocks noChangeAspect="1" noChangeArrowheads="1"/>
            </p:cNvSpPr>
            <p:nvPr/>
          </p:nvSpPr>
          <p:spPr bwMode="auto">
            <a:xfrm>
              <a:off x="2281" y="1476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2322" y="2070"/>
              <a:ext cx="7118" cy="27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000000"/>
                  </a:solidFill>
                </a:rPr>
                <a:t>Дисциплина «Финансово-кредитные системы зарубежных стран»</a:t>
              </a:r>
            </a:p>
            <a:p>
              <a:r>
                <a:rPr lang="ru-RU">
                  <a:solidFill>
                    <a:srgbClr val="000000"/>
                  </a:solidFill>
                </a:rPr>
                <a:t>Преподаватель: Шердакова Т.А., ассистент кафедры финансов и кредита</a:t>
              </a:r>
            </a:p>
            <a:p>
              <a:r>
                <a:rPr lang="ru-RU">
                  <a:solidFill>
                    <a:srgbClr val="000000"/>
                  </a:solidFill>
                </a:rPr>
                <a:t>Тема лекции: «</a:t>
              </a:r>
              <a:r>
                <a:rPr lang="ru-RU">
                  <a:solidFill>
                    <a:srgbClr val="000000"/>
                  </a:solidFill>
                  <a:latin typeface="Times New Roman" pitchFamily="18" charset="0"/>
                </a:rPr>
                <a:t>Финансово-кредитная система Великобритании</a:t>
              </a:r>
              <a:r>
                <a:rPr lang="ru-RU">
                  <a:solidFill>
                    <a:srgbClr val="000000"/>
                  </a:solidFill>
                </a:rPr>
                <a:t>»</a:t>
              </a:r>
            </a:p>
            <a:p>
              <a:r>
                <a:rPr lang="ru-RU">
                  <a:solidFill>
                    <a:srgbClr val="000000"/>
                  </a:solidFill>
                </a:rPr>
                <a:t>Специальность: «Финансы и кредит»</a:t>
              </a:r>
            </a:p>
            <a:p>
              <a:r>
                <a:rPr lang="ru-RU">
                  <a:solidFill>
                    <a:srgbClr val="000000"/>
                  </a:solidFill>
                </a:rPr>
                <a:t>Курс: 2 курс</a:t>
              </a:r>
              <a:endParaRPr lang="ru-RU"/>
            </a:p>
          </p:txBody>
        </p:sp>
      </p:grpSp>
      <p:grpSp>
        <p:nvGrpSpPr>
          <p:cNvPr id="13318" name="Group 6"/>
          <p:cNvGrpSpPr>
            <a:grpSpLocks noChangeAspect="1"/>
          </p:cNvGrpSpPr>
          <p:nvPr/>
        </p:nvGrpSpPr>
        <p:grpSpPr bwMode="auto">
          <a:xfrm>
            <a:off x="1042988" y="3141663"/>
            <a:ext cx="5829300" cy="3543300"/>
            <a:chOff x="2281" y="1476"/>
            <a:chExt cx="7200" cy="4320"/>
          </a:xfrm>
        </p:grpSpPr>
        <p:sp>
          <p:nvSpPr>
            <p:cNvPr id="13319" name="AutoShape 7"/>
            <p:cNvSpPr>
              <a:spLocks noChangeAspect="1" noChangeArrowheads="1"/>
            </p:cNvSpPr>
            <p:nvPr/>
          </p:nvSpPr>
          <p:spPr bwMode="auto">
            <a:xfrm>
              <a:off x="2281" y="1476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2322" y="2070"/>
              <a:ext cx="7118" cy="27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Дисциплина «Финансово-кредитные системы зарубежных стран»</a:t>
              </a:r>
            </a:p>
            <a:p>
              <a:r>
                <a:rPr lang="ru-RU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Преподаватель: Шердакова Т.А., ассистент кафедры финансов и кредита</a:t>
              </a:r>
            </a:p>
            <a:p>
              <a:r>
                <a:rPr lang="ru-RU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Тема лекции: «</a:t>
              </a:r>
              <a:r>
                <a:rPr lang="ru-RU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Финансово-кредитная система Великобритании</a:t>
              </a:r>
              <a:r>
                <a:rPr lang="ru-RU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»</a:t>
              </a:r>
            </a:p>
            <a:p>
              <a:r>
                <a:rPr lang="ru-RU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Специальность: «Финансы и кредит»</a:t>
              </a:r>
            </a:p>
            <a:p>
              <a:r>
                <a:rPr lang="ru-RU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Курс: 2 курс</a:t>
              </a:r>
              <a:endParaRPr lang="ru-RU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13321" name="Group 9"/>
          <p:cNvGrpSpPr>
            <a:grpSpLocks noChangeAspect="1"/>
          </p:cNvGrpSpPr>
          <p:nvPr/>
        </p:nvGrpSpPr>
        <p:grpSpPr bwMode="auto">
          <a:xfrm>
            <a:off x="1042988" y="3141663"/>
            <a:ext cx="5829300" cy="3543300"/>
            <a:chOff x="2281" y="1476"/>
            <a:chExt cx="7200" cy="4320"/>
          </a:xfrm>
        </p:grpSpPr>
        <p:sp>
          <p:nvSpPr>
            <p:cNvPr id="13322" name="AutoShape 10"/>
            <p:cNvSpPr>
              <a:spLocks noChangeAspect="1" noChangeArrowheads="1"/>
            </p:cNvSpPr>
            <p:nvPr/>
          </p:nvSpPr>
          <p:spPr bwMode="auto">
            <a:xfrm>
              <a:off x="2281" y="1476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2322" y="2070"/>
              <a:ext cx="7118" cy="27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Дисциплина «Финансово-кредитные системы зарубежных стран»</a:t>
              </a:r>
            </a:p>
            <a:p>
              <a:r>
                <a:rPr lang="ru-RU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Преподаватель: Шердакова Т.А., ассистент кафедры финансов и кредита</a:t>
              </a:r>
            </a:p>
            <a:p>
              <a:r>
                <a:rPr lang="ru-RU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Тема лекции: «</a:t>
              </a:r>
              <a:r>
                <a:rPr lang="ru-RU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Финансово-кредитная система Великобритании</a:t>
              </a:r>
              <a:r>
                <a:rPr lang="ru-RU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»</a:t>
              </a:r>
            </a:p>
            <a:p>
              <a:r>
                <a:rPr lang="ru-RU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Специальность: «Финансы и кредит»</a:t>
              </a:r>
            </a:p>
            <a:p>
              <a:r>
                <a:rPr lang="ru-RU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Курс: 2 курс</a:t>
              </a:r>
              <a:endParaRPr lang="ru-RU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51520" y="332656"/>
          <a:ext cx="864096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404664"/>
          <a:ext cx="8291264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713"/>
            <a:ext cx="8075613" cy="5505450"/>
          </a:xfrm>
        </p:spPr>
        <p:txBody>
          <a:bodyPr>
            <a:normAutofit fontScale="77500" lnSpcReduction="20000"/>
          </a:bodyPr>
          <a:lstStyle/>
          <a:p>
            <a:pPr marL="0" indent="4572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Великобритании насчитывается несколько десятков крупных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внебюджетных специальных фондов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468000" indent="4572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фонд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национального страхования;</a:t>
            </a:r>
          </a:p>
          <a:p>
            <a:pPr marL="468000" indent="4572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пенсионные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фонды государственных предприятий;</a:t>
            </a:r>
          </a:p>
          <a:p>
            <a:pPr marL="468000" indent="4572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уравнительный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валютный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фонд;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468000" indent="4572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фонд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департамента гарантии экспортных кредитов;</a:t>
            </a:r>
          </a:p>
          <a:p>
            <a:pPr marL="468000" indent="4572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фонд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национальной корпорации по развитию научных исследований;</a:t>
            </a:r>
          </a:p>
          <a:p>
            <a:pPr marL="468000" indent="4572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фонд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главного казначея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др.</a:t>
            </a:r>
          </a:p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765175"/>
            <a:ext cx="8064500" cy="5360988"/>
          </a:xfrm>
        </p:spPr>
        <p:txBody>
          <a:bodyPr>
            <a:normAutofit/>
          </a:bodyPr>
          <a:lstStyle/>
          <a:p>
            <a:pPr marL="36576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В Великобритании имеются государственные предприятия, взаимодействующие с бюджетом:</a:t>
            </a:r>
          </a:p>
          <a:p>
            <a:pPr marL="420624" indent="384048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государственные </a:t>
            </a: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корпорации;</a:t>
            </a:r>
          </a:p>
          <a:p>
            <a:pPr marL="420624" indent="384048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смешанные </a:t>
            </a: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предприятия;</a:t>
            </a:r>
          </a:p>
          <a:p>
            <a:pPr marL="420624" indent="384048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ведомственные </a:t>
            </a: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предприятия.</a:t>
            </a:r>
          </a:p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274638"/>
            <a:ext cx="8856663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Налоговая система Великобритании</a:t>
            </a:r>
            <a:endParaRPr lang="ru-RU" sz="4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844675"/>
            <a:ext cx="8353425" cy="4281488"/>
          </a:xfrm>
        </p:spPr>
        <p:txBody>
          <a:bodyPr>
            <a:normAutofit/>
          </a:bodyPr>
          <a:lstStyle/>
          <a:p>
            <a:pPr marL="0" indent="457200" algn="just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Великобритании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существует </a:t>
            </a:r>
            <a:r>
              <a:rPr lang="ru-RU" sz="3200" u="sng" dirty="0">
                <a:latin typeface="Times New Roman" pitchFamily="18" charset="0"/>
                <a:cs typeface="Times New Roman" pitchFamily="18" charset="0"/>
              </a:rPr>
              <a:t>двухуровневая налоговая система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180000" indent="4572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налоги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местных органов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самоуправления;</a:t>
            </a:r>
          </a:p>
          <a:p>
            <a:pPr marL="180000" indent="4572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налоги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поступающие в государственный бюджет через Налоговое Управление — HM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Revenue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Customs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377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виды налогов</a:t>
            </a:r>
            <a:endParaRPr lang="ru-RU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792088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981075"/>
            <a:ext cx="8785225" cy="5145088"/>
          </a:xfrm>
        </p:spPr>
        <p:txBody>
          <a:bodyPr>
            <a:normAutofit/>
          </a:bodyPr>
          <a:lstStyle/>
          <a:p>
            <a:pPr marL="0" indent="45720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Кредитная система Великобритании:</a:t>
            </a:r>
          </a:p>
          <a:p>
            <a:pPr marL="0" indent="45720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540000" indent="-4500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банковская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система;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540000" indent="-4500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специальные кредитно-финансовые институты.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Группа 5"/>
          <p:cNvGrpSpPr>
            <a:grpSpLocks/>
          </p:cNvGrpSpPr>
          <p:nvPr/>
        </p:nvGrpSpPr>
        <p:grpSpPr bwMode="auto">
          <a:xfrm>
            <a:off x="179388" y="595313"/>
            <a:ext cx="8785225" cy="4229100"/>
            <a:chOff x="193744" y="792456"/>
            <a:chExt cx="8112944" cy="3225312"/>
          </a:xfrm>
        </p:grpSpPr>
        <p:sp>
          <p:nvSpPr>
            <p:cNvPr id="7" name="Полилиния 6"/>
            <p:cNvSpPr/>
            <p:nvPr/>
          </p:nvSpPr>
          <p:spPr>
            <a:xfrm>
              <a:off x="193744" y="792456"/>
              <a:ext cx="8112944" cy="613124"/>
            </a:xfrm>
            <a:custGeom>
              <a:avLst/>
              <a:gdLst>
                <a:gd name="connsiteX0" fmla="*/ 0 w 7911152"/>
                <a:gd name="connsiteY0" fmla="*/ 71288 h 712878"/>
                <a:gd name="connsiteX1" fmla="*/ 71288 w 7911152"/>
                <a:gd name="connsiteY1" fmla="*/ 0 h 712878"/>
                <a:gd name="connsiteX2" fmla="*/ 7839864 w 7911152"/>
                <a:gd name="connsiteY2" fmla="*/ 0 h 712878"/>
                <a:gd name="connsiteX3" fmla="*/ 7911152 w 7911152"/>
                <a:gd name="connsiteY3" fmla="*/ 71288 h 712878"/>
                <a:gd name="connsiteX4" fmla="*/ 7911152 w 7911152"/>
                <a:gd name="connsiteY4" fmla="*/ 641590 h 712878"/>
                <a:gd name="connsiteX5" fmla="*/ 7839864 w 7911152"/>
                <a:gd name="connsiteY5" fmla="*/ 712878 h 712878"/>
                <a:gd name="connsiteX6" fmla="*/ 71288 w 7911152"/>
                <a:gd name="connsiteY6" fmla="*/ 712878 h 712878"/>
                <a:gd name="connsiteX7" fmla="*/ 0 w 7911152"/>
                <a:gd name="connsiteY7" fmla="*/ 641590 h 712878"/>
                <a:gd name="connsiteX8" fmla="*/ 0 w 7911152"/>
                <a:gd name="connsiteY8" fmla="*/ 71288 h 712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11152" h="712878">
                  <a:moveTo>
                    <a:pt x="0" y="71288"/>
                  </a:moveTo>
                  <a:cubicBezTo>
                    <a:pt x="0" y="31917"/>
                    <a:pt x="31917" y="0"/>
                    <a:pt x="71288" y="0"/>
                  </a:cubicBezTo>
                  <a:lnTo>
                    <a:pt x="7839864" y="0"/>
                  </a:lnTo>
                  <a:cubicBezTo>
                    <a:pt x="7879235" y="0"/>
                    <a:pt x="7911152" y="31917"/>
                    <a:pt x="7911152" y="71288"/>
                  </a:cubicBezTo>
                  <a:lnTo>
                    <a:pt x="7911152" y="641590"/>
                  </a:lnTo>
                  <a:cubicBezTo>
                    <a:pt x="7911152" y="680961"/>
                    <a:pt x="7879235" y="712878"/>
                    <a:pt x="7839864" y="712878"/>
                  </a:cubicBezTo>
                  <a:lnTo>
                    <a:pt x="71288" y="712878"/>
                  </a:lnTo>
                  <a:cubicBezTo>
                    <a:pt x="31917" y="712878"/>
                    <a:pt x="0" y="680961"/>
                    <a:pt x="0" y="641590"/>
                  </a:cubicBezTo>
                  <a:lnTo>
                    <a:pt x="0" y="71288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85649" tIns="64059" rIns="85649" bIns="64059" spcCol="1270" anchor="ctr"/>
            <a:lstStyle/>
            <a:p>
              <a:pPr algn="ctr" defTabSz="1511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900" b="1" dirty="0">
                  <a:solidFill>
                    <a:schemeClr val="accent3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Банковская система Великобритании</a:t>
              </a:r>
              <a:endParaRPr lang="ru-RU" sz="39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1186238" y="1405072"/>
              <a:ext cx="288806" cy="80632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06238"/>
                  </a:lnTo>
                  <a:lnTo>
                    <a:pt x="289001" y="806238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олилиния 8"/>
            <p:cNvSpPr/>
            <p:nvPr/>
          </p:nvSpPr>
          <p:spPr>
            <a:xfrm>
              <a:off x="1475044" y="1629051"/>
              <a:ext cx="2512755" cy="1095686"/>
            </a:xfrm>
            <a:custGeom>
              <a:avLst/>
              <a:gdLst>
                <a:gd name="connsiteX0" fmla="*/ 0 w 2512404"/>
                <a:gd name="connsiteY0" fmla="*/ 116605 h 1166053"/>
                <a:gd name="connsiteX1" fmla="*/ 116605 w 2512404"/>
                <a:gd name="connsiteY1" fmla="*/ 0 h 1166053"/>
                <a:gd name="connsiteX2" fmla="*/ 2395799 w 2512404"/>
                <a:gd name="connsiteY2" fmla="*/ 0 h 1166053"/>
                <a:gd name="connsiteX3" fmla="*/ 2512404 w 2512404"/>
                <a:gd name="connsiteY3" fmla="*/ 116605 h 1166053"/>
                <a:gd name="connsiteX4" fmla="*/ 2512404 w 2512404"/>
                <a:gd name="connsiteY4" fmla="*/ 1049448 h 1166053"/>
                <a:gd name="connsiteX5" fmla="*/ 2395799 w 2512404"/>
                <a:gd name="connsiteY5" fmla="*/ 1166053 h 1166053"/>
                <a:gd name="connsiteX6" fmla="*/ 116605 w 2512404"/>
                <a:gd name="connsiteY6" fmla="*/ 1166053 h 1166053"/>
                <a:gd name="connsiteX7" fmla="*/ 0 w 2512404"/>
                <a:gd name="connsiteY7" fmla="*/ 1049448 h 1166053"/>
                <a:gd name="connsiteX8" fmla="*/ 0 w 2512404"/>
                <a:gd name="connsiteY8" fmla="*/ 116605 h 1166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12404" h="1166053">
                  <a:moveTo>
                    <a:pt x="0" y="116605"/>
                  </a:moveTo>
                  <a:cubicBezTo>
                    <a:pt x="0" y="52206"/>
                    <a:pt x="52206" y="0"/>
                    <a:pt x="116605" y="0"/>
                  </a:cubicBezTo>
                  <a:lnTo>
                    <a:pt x="2395799" y="0"/>
                  </a:lnTo>
                  <a:cubicBezTo>
                    <a:pt x="2460198" y="0"/>
                    <a:pt x="2512404" y="52206"/>
                    <a:pt x="2512404" y="116605"/>
                  </a:cubicBezTo>
                  <a:lnTo>
                    <a:pt x="2512404" y="1049448"/>
                  </a:lnTo>
                  <a:cubicBezTo>
                    <a:pt x="2512404" y="1113847"/>
                    <a:pt x="2460198" y="1166053"/>
                    <a:pt x="2395799" y="1166053"/>
                  </a:cubicBezTo>
                  <a:lnTo>
                    <a:pt x="116605" y="1166053"/>
                  </a:lnTo>
                  <a:cubicBezTo>
                    <a:pt x="52206" y="1166053"/>
                    <a:pt x="0" y="1113847"/>
                    <a:pt x="0" y="1049448"/>
                  </a:cubicBezTo>
                  <a:lnTo>
                    <a:pt x="0" y="116605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7493" tIns="69713" rIns="87493" bIns="69713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000" dirty="0">
                  <a:latin typeface="Times New Roman" pitchFamily="18" charset="0"/>
                  <a:cs typeface="Times New Roman" pitchFamily="18" charset="0"/>
                </a:rPr>
                <a:t>Центральный банк</a:t>
              </a:r>
              <a:endParaRPr lang="ru-RU" sz="3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1186238" y="1405072"/>
              <a:ext cx="288806" cy="234876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232490"/>
                  </a:lnTo>
                  <a:lnTo>
                    <a:pt x="289001" y="2232490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Полилиния 10"/>
            <p:cNvSpPr/>
            <p:nvPr/>
          </p:nvSpPr>
          <p:spPr>
            <a:xfrm>
              <a:off x="1475044" y="2969299"/>
              <a:ext cx="2512755" cy="1048469"/>
            </a:xfrm>
            <a:custGeom>
              <a:avLst/>
              <a:gdLst>
                <a:gd name="connsiteX0" fmla="*/ 0 w 2512404"/>
                <a:gd name="connsiteY0" fmla="*/ 113821 h 1138213"/>
                <a:gd name="connsiteX1" fmla="*/ 113821 w 2512404"/>
                <a:gd name="connsiteY1" fmla="*/ 0 h 1138213"/>
                <a:gd name="connsiteX2" fmla="*/ 2398583 w 2512404"/>
                <a:gd name="connsiteY2" fmla="*/ 0 h 1138213"/>
                <a:gd name="connsiteX3" fmla="*/ 2512404 w 2512404"/>
                <a:gd name="connsiteY3" fmla="*/ 113821 h 1138213"/>
                <a:gd name="connsiteX4" fmla="*/ 2512404 w 2512404"/>
                <a:gd name="connsiteY4" fmla="*/ 1024392 h 1138213"/>
                <a:gd name="connsiteX5" fmla="*/ 2398583 w 2512404"/>
                <a:gd name="connsiteY5" fmla="*/ 1138213 h 1138213"/>
                <a:gd name="connsiteX6" fmla="*/ 113821 w 2512404"/>
                <a:gd name="connsiteY6" fmla="*/ 1138213 h 1138213"/>
                <a:gd name="connsiteX7" fmla="*/ 0 w 2512404"/>
                <a:gd name="connsiteY7" fmla="*/ 1024392 h 1138213"/>
                <a:gd name="connsiteX8" fmla="*/ 0 w 2512404"/>
                <a:gd name="connsiteY8" fmla="*/ 113821 h 1138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12404" h="1138213">
                  <a:moveTo>
                    <a:pt x="0" y="113821"/>
                  </a:moveTo>
                  <a:cubicBezTo>
                    <a:pt x="0" y="50959"/>
                    <a:pt x="50959" y="0"/>
                    <a:pt x="113821" y="0"/>
                  </a:cubicBezTo>
                  <a:lnTo>
                    <a:pt x="2398583" y="0"/>
                  </a:lnTo>
                  <a:cubicBezTo>
                    <a:pt x="2461445" y="0"/>
                    <a:pt x="2512404" y="50959"/>
                    <a:pt x="2512404" y="113821"/>
                  </a:cubicBezTo>
                  <a:lnTo>
                    <a:pt x="2512404" y="1024392"/>
                  </a:lnTo>
                  <a:cubicBezTo>
                    <a:pt x="2512404" y="1087254"/>
                    <a:pt x="2461445" y="1138213"/>
                    <a:pt x="2398583" y="1138213"/>
                  </a:cubicBezTo>
                  <a:lnTo>
                    <a:pt x="113821" y="1138213"/>
                  </a:lnTo>
                  <a:cubicBezTo>
                    <a:pt x="50959" y="1138213"/>
                    <a:pt x="0" y="1087254"/>
                    <a:pt x="0" y="1024392"/>
                  </a:cubicBezTo>
                  <a:lnTo>
                    <a:pt x="0" y="113821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6677" tIns="68897" rIns="86677" bIns="68897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000" dirty="0">
                  <a:latin typeface="Times New Roman" pitchFamily="18" charset="0"/>
                  <a:cs typeface="Times New Roman" pitchFamily="18" charset="0"/>
                </a:rPr>
                <a:t>Другие банки</a:t>
              </a:r>
              <a:endParaRPr lang="ru-RU" sz="3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Скругленный прямоугольник 11"/>
          <p:cNvSpPr/>
          <p:nvPr/>
        </p:nvSpPr>
        <p:spPr>
          <a:xfrm>
            <a:off x="5068481" y="3201726"/>
            <a:ext cx="3263078" cy="699931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коммерческие</a:t>
            </a:r>
            <a:endParaRPr lang="ru-RU" sz="2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75238" y="4354513"/>
            <a:ext cx="3263900" cy="719137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специализированные</a:t>
            </a:r>
            <a:endParaRPr lang="ru-RU" sz="26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>
            <a:endCxn id="12" idx="1"/>
          </p:cNvCxnSpPr>
          <p:nvPr/>
        </p:nvCxnSpPr>
        <p:spPr>
          <a:xfrm flipV="1">
            <a:off x="4291231" y="3551692"/>
            <a:ext cx="777250" cy="559037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13" idx="1"/>
          </p:cNvCxnSpPr>
          <p:nvPr/>
        </p:nvCxnSpPr>
        <p:spPr>
          <a:xfrm>
            <a:off x="4298708" y="4274793"/>
            <a:ext cx="777250" cy="439001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274638"/>
            <a:ext cx="82804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наиболее важных группы клиентов Банка Англии: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323528" y="1600200"/>
          <a:ext cx="799288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404664"/>
          <a:ext cx="8075240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611560" y="620688"/>
          <a:ext cx="7704856" cy="5505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377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Депозитные банки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27584" y="1628799"/>
          <a:ext cx="7632848" cy="4104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13787" cy="1138237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Специальные кредитно-финансовые институты Великобритании</a:t>
            </a:r>
            <a:endParaRPr lang="ru-RU" sz="4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925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836613"/>
            <a:ext cx="8569325" cy="5289550"/>
          </a:xfrm>
        </p:spPr>
        <p:txBody>
          <a:bodyPr>
            <a:normAutofit/>
          </a:bodyPr>
          <a:lstStyle/>
          <a:p>
            <a:pPr marL="0" indent="457200" algn="just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3800" u="sng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3800" u="sng" dirty="0" smtClean="0">
                <a:latin typeface="Times New Roman" pitchFamily="18" charset="0"/>
                <a:cs typeface="Times New Roman" pitchFamily="18" charset="0"/>
              </a:rPr>
              <a:t>инансовая </a:t>
            </a:r>
            <a:r>
              <a:rPr lang="ru-RU" sz="3800" u="sng" dirty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3800" u="sng" dirty="0" smtClean="0">
                <a:latin typeface="Times New Roman" pitchFamily="18" charset="0"/>
                <a:cs typeface="Times New Roman" pitchFamily="18" charset="0"/>
              </a:rPr>
              <a:t>Великобритании включает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marL="540000" indent="4500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бюджетную систему (центральный и местные бюджеты);</a:t>
            </a:r>
            <a:endParaRPr lang="ru-RU" sz="3700" dirty="0">
              <a:latin typeface="Times New Roman" pitchFamily="18" charset="0"/>
              <a:cs typeface="Times New Roman" pitchFamily="18" charset="0"/>
            </a:endParaRPr>
          </a:p>
          <a:p>
            <a:pPr marL="540000" indent="4500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внебюджетные 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специальные фонды;</a:t>
            </a:r>
          </a:p>
          <a:p>
            <a:pPr marL="540000" indent="4500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финансы государственных предприятий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947AE0-389E-423F-93C3-CA260F647DD9}"/>
</file>

<file path=customXml/itemProps2.xml><?xml version="1.0" encoding="utf-8"?>
<ds:datastoreItem xmlns:ds="http://schemas.openxmlformats.org/officeDocument/2006/customXml" ds:itemID="{D9FAB3F5-DD29-4D71-9152-5AEAEA3AC24B}"/>
</file>

<file path=customXml/itemProps3.xml><?xml version="1.0" encoding="utf-8"?>
<ds:datastoreItem xmlns:ds="http://schemas.openxmlformats.org/officeDocument/2006/customXml" ds:itemID="{12339D38-FE68-4CBD-B482-C199B1ADD316}"/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266</TotalTime>
  <Words>197</Words>
  <Application>Microsoft Office PowerPoint</Application>
  <PresentationFormat>Экран (4:3)</PresentationFormat>
  <Paragraphs>46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15</vt:i4>
      </vt:variant>
    </vt:vector>
  </HeadingPairs>
  <TitlesOfParts>
    <vt:vector size="27" baseType="lpstr">
      <vt:lpstr>Arial</vt:lpstr>
      <vt:lpstr>Franklin Gothic Book</vt:lpstr>
      <vt:lpstr>Wingdings 2</vt:lpstr>
      <vt:lpstr>Calibri</vt:lpstr>
      <vt:lpstr>Times New Roman</vt:lpstr>
      <vt:lpstr>Wingdings</vt:lpstr>
      <vt:lpstr>Техническая</vt:lpstr>
      <vt:lpstr>Техническая</vt:lpstr>
      <vt:lpstr>Техническая</vt:lpstr>
      <vt:lpstr>Техническая</vt:lpstr>
      <vt:lpstr>Техническая</vt:lpstr>
      <vt:lpstr>Техническая</vt:lpstr>
      <vt:lpstr>Слайд 1</vt:lpstr>
      <vt:lpstr>Слайд 2</vt:lpstr>
      <vt:lpstr>Слайд 3</vt:lpstr>
      <vt:lpstr>3 наиболее важных группы клиентов Банка Англии:</vt:lpstr>
      <vt:lpstr>Слайд 5</vt:lpstr>
      <vt:lpstr>Слайд 6</vt:lpstr>
      <vt:lpstr>Депозитные банки</vt:lpstr>
      <vt:lpstr>Специальные кредитно-финансовые институты Великобритании</vt:lpstr>
      <vt:lpstr>Слайд 9</vt:lpstr>
      <vt:lpstr>Слайд 10</vt:lpstr>
      <vt:lpstr>Слайд 11</vt:lpstr>
      <vt:lpstr>Слайд 12</vt:lpstr>
      <vt:lpstr>Слайд 13</vt:lpstr>
      <vt:lpstr>Налоговая система Великобритании</vt:lpstr>
      <vt:lpstr>Основные виды налогов</vt:lpstr>
    </vt:vector>
  </TitlesOfParts>
  <Company>SPecialiST RePack &amp; SanBuild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ФИНАНСОВО-КРЕДИТНАЯ СИСТЕМА ВЕЛИКОБРИТАНИИ</dc:title>
  <dc:creator>Марина</dc:creator>
  <cp:lastModifiedBy>Bashlakova</cp:lastModifiedBy>
  <cp:revision>27</cp:revision>
  <dcterms:created xsi:type="dcterms:W3CDTF">2015-05-19T07:48:01Z</dcterms:created>
  <dcterms:modified xsi:type="dcterms:W3CDTF">2015-06-01T15:16:53Z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